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Lst>
  <p:handoutMasterIdLst>
    <p:handoutMasterId r:id="rId16"/>
  </p:handoutMasterIdLst>
  <p:sldIdLst>
    <p:sldId id="269" r:id="rId4"/>
    <p:sldId id="262" r:id="rId5"/>
    <p:sldId id="308" r:id="rId6"/>
    <p:sldId id="268" r:id="rId7"/>
    <p:sldId id="274" r:id="rId8"/>
    <p:sldId id="279" r:id="rId9"/>
    <p:sldId id="273" r:id="rId10"/>
    <p:sldId id="294" r:id="rId11"/>
    <p:sldId id="275" r:id="rId12"/>
    <p:sldId id="270" r:id="rId13"/>
    <p:sldId id="306" r:id="rId14"/>
    <p:sldId id="260" r:id="rId15"/>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24"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00" autoAdjust="0"/>
    <p:restoredTop sz="94660"/>
  </p:normalViewPr>
  <p:slideViewPr>
    <p:cSldViewPr snapToGrid="0">
      <p:cViewPr>
        <p:scale>
          <a:sx n="80" d="100"/>
          <a:sy n="80" d="100"/>
        </p:scale>
        <p:origin x="696" y="173"/>
      </p:cViewPr>
      <p:guideLst>
        <p:guide orient="horz" pos="2424"/>
        <p:guide pos="3840"/>
      </p:guideLst>
    </p:cSldViewPr>
  </p:slideViewPr>
  <p:notesTextViewPr>
    <p:cViewPr>
      <p:scale>
        <a:sx n="1" d="1"/>
        <a:sy n="1" d="1"/>
      </p:scale>
      <p:origin x="0" y="0"/>
    </p:cViewPr>
  </p:notesTextViewPr>
  <p:notesViewPr>
    <p:cSldViewPr snapToGrid="0">
      <p:cViewPr varScale="1">
        <p:scale>
          <a:sx n="83" d="100"/>
          <a:sy n="83" d="100"/>
        </p:scale>
        <p:origin x="3078"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D77BD0B-6671-4918-806E-AF0774B524C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Date Placeholder 2">
            <a:extLst>
              <a:ext uri="{FF2B5EF4-FFF2-40B4-BE49-F238E27FC236}">
                <a16:creationId xmlns:a16="http://schemas.microsoft.com/office/drawing/2014/main" id="{5FBF1A4F-3D55-422C-B8A0-C2EEC91719C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C40EC3D-81A6-4902-813A-4CE4ADA4DAC6}" type="datetimeFigureOut">
              <a:rPr lang="ko-KR" altLang="en-US" smtClean="0"/>
              <a:t>2021-11-26</a:t>
            </a:fld>
            <a:endParaRPr lang="ko-KR" altLang="en-US"/>
          </a:p>
        </p:txBody>
      </p:sp>
      <p:sp>
        <p:nvSpPr>
          <p:cNvPr id="4" name="Footer Placeholder 3">
            <a:extLst>
              <a:ext uri="{FF2B5EF4-FFF2-40B4-BE49-F238E27FC236}">
                <a16:creationId xmlns:a16="http://schemas.microsoft.com/office/drawing/2014/main" id="{C81FC158-C225-492E-802F-7EBCFB66888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5" name="Slide Number Placeholder 4">
            <a:extLst>
              <a:ext uri="{FF2B5EF4-FFF2-40B4-BE49-F238E27FC236}">
                <a16:creationId xmlns:a16="http://schemas.microsoft.com/office/drawing/2014/main" id="{B2CDE1C6-A288-45E1-BE0A-B9F0DF7DDA8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D5B810D-ABC1-4B66-A2CB-528B918A948C}" type="slidenum">
              <a:rPr lang="ko-KR" altLang="en-US" smtClean="0"/>
              <a:t>‹#›</a:t>
            </a:fld>
            <a:endParaRPr lang="ko-KR" altLang="en-US"/>
          </a:p>
        </p:txBody>
      </p:sp>
    </p:spTree>
    <p:extLst>
      <p:ext uri="{BB962C8B-B14F-4D97-AF65-F5344CB8AC3E}">
        <p14:creationId xmlns:p14="http://schemas.microsoft.com/office/powerpoint/2010/main" val="2591892817"/>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jpg>
</file>

<file path=ppt/media/image5.jpg>
</file>

<file path=ppt/media/image6.jpg>
</file>

<file path=ppt/media/image7.jpe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4116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6678424-AB4B-4B51-9264-B1527D32E233}"/>
              </a:ext>
            </a:extLst>
          </p:cNvPr>
          <p:cNvGrpSpPr/>
          <p:nvPr userDrawn="1"/>
        </p:nvGrpSpPr>
        <p:grpSpPr>
          <a:xfrm>
            <a:off x="1213538" y="2960016"/>
            <a:ext cx="4348277" cy="3060805"/>
            <a:chOff x="1102808" y="1419517"/>
            <a:chExt cx="5383089" cy="3796702"/>
          </a:xfrm>
          <a:solidFill>
            <a:schemeClr val="bg1">
              <a:alpha val="10000"/>
            </a:schemeClr>
          </a:solidFill>
        </p:grpSpPr>
        <p:grpSp>
          <p:nvGrpSpPr>
            <p:cNvPr id="3" name="Group 2">
              <a:extLst>
                <a:ext uri="{FF2B5EF4-FFF2-40B4-BE49-F238E27FC236}">
                  <a16:creationId xmlns:a16="http://schemas.microsoft.com/office/drawing/2014/main" id="{6E2C3740-3515-48DB-B9BC-CF286513563D}"/>
                </a:ext>
              </a:extLst>
            </p:cNvPr>
            <p:cNvGrpSpPr/>
            <p:nvPr/>
          </p:nvGrpSpPr>
          <p:grpSpPr>
            <a:xfrm>
              <a:off x="3564744" y="2898363"/>
              <a:ext cx="188449" cy="1471350"/>
              <a:chOff x="10641180" y="438150"/>
              <a:chExt cx="247650" cy="1828800"/>
            </a:xfrm>
            <a:grpFill/>
          </p:grpSpPr>
          <p:sp>
            <p:nvSpPr>
              <p:cNvPr id="76" name="Rectangle: Rounded Corners 75">
                <a:extLst>
                  <a:ext uri="{FF2B5EF4-FFF2-40B4-BE49-F238E27FC236}">
                    <a16:creationId xmlns:a16="http://schemas.microsoft.com/office/drawing/2014/main" id="{E4BB7623-DA04-4BE7-A523-8182FEA18B13}"/>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Rounded Corners 76">
                <a:extLst>
                  <a:ext uri="{FF2B5EF4-FFF2-40B4-BE49-F238E27FC236}">
                    <a16:creationId xmlns:a16="http://schemas.microsoft.com/office/drawing/2014/main" id="{1BB34BDE-6A68-423D-A477-F07F19313C29}"/>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5A832730-2028-4E64-9108-8502A44148A9}"/>
                </a:ext>
              </a:extLst>
            </p:cNvPr>
            <p:cNvGrpSpPr/>
            <p:nvPr/>
          </p:nvGrpSpPr>
          <p:grpSpPr>
            <a:xfrm>
              <a:off x="1537138" y="3468044"/>
              <a:ext cx="188449" cy="1391622"/>
              <a:chOff x="10641180" y="-97372"/>
              <a:chExt cx="247650" cy="1828800"/>
            </a:xfrm>
            <a:grpFill/>
          </p:grpSpPr>
          <p:sp>
            <p:nvSpPr>
              <p:cNvPr id="74" name="Rectangle: Rounded Corners 73">
                <a:extLst>
                  <a:ext uri="{FF2B5EF4-FFF2-40B4-BE49-F238E27FC236}">
                    <a16:creationId xmlns:a16="http://schemas.microsoft.com/office/drawing/2014/main" id="{4ACA74F3-9852-465B-B34B-43DF741C26F3}"/>
                  </a:ext>
                </a:extLst>
              </p:cNvPr>
              <p:cNvSpPr/>
              <p:nvPr/>
            </p:nvSpPr>
            <p:spPr>
              <a:xfrm>
                <a:off x="10751289" y="-97372"/>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Rounded Corners 74">
                <a:extLst>
                  <a:ext uri="{FF2B5EF4-FFF2-40B4-BE49-F238E27FC236}">
                    <a16:creationId xmlns:a16="http://schemas.microsoft.com/office/drawing/2014/main" id="{A43D949C-C10A-4151-8284-48F99C4B0B3C}"/>
                  </a:ext>
                </a:extLst>
              </p:cNvPr>
              <p:cNvSpPr/>
              <p:nvPr/>
            </p:nvSpPr>
            <p:spPr>
              <a:xfrm>
                <a:off x="10641180" y="509010"/>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F5203F07-9019-4B35-ADDF-163B5E78A552}"/>
                </a:ext>
              </a:extLst>
            </p:cNvPr>
            <p:cNvGrpSpPr/>
            <p:nvPr/>
          </p:nvGrpSpPr>
          <p:grpSpPr>
            <a:xfrm>
              <a:off x="4244956" y="2379454"/>
              <a:ext cx="188449" cy="1600365"/>
              <a:chOff x="10641180" y="362514"/>
              <a:chExt cx="247650" cy="1989158"/>
            </a:xfrm>
            <a:grpFill/>
          </p:grpSpPr>
          <p:sp>
            <p:nvSpPr>
              <p:cNvPr id="72" name="Rectangle: Rounded Corners 71">
                <a:extLst>
                  <a:ext uri="{FF2B5EF4-FFF2-40B4-BE49-F238E27FC236}">
                    <a16:creationId xmlns:a16="http://schemas.microsoft.com/office/drawing/2014/main" id="{FBD7D43E-A367-4533-A09E-26C3C5B13758}"/>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Rounded Corners 72">
                <a:extLst>
                  <a:ext uri="{FF2B5EF4-FFF2-40B4-BE49-F238E27FC236}">
                    <a16:creationId xmlns:a16="http://schemas.microsoft.com/office/drawing/2014/main" id="{4E264C05-7750-49FF-8CF5-55F537CF367F}"/>
                  </a:ext>
                </a:extLst>
              </p:cNvPr>
              <p:cNvSpPr/>
              <p:nvPr/>
            </p:nvSpPr>
            <p:spPr>
              <a:xfrm>
                <a:off x="10641180" y="494815"/>
                <a:ext cx="247650" cy="1611559"/>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279101B3-7DA7-4024-BEA7-E12D6EB51FC6}"/>
                </a:ext>
              </a:extLst>
            </p:cNvPr>
            <p:cNvGrpSpPr/>
            <p:nvPr/>
          </p:nvGrpSpPr>
          <p:grpSpPr>
            <a:xfrm>
              <a:off x="4916748" y="1757491"/>
              <a:ext cx="188449" cy="1600365"/>
              <a:chOff x="10641180" y="362514"/>
              <a:chExt cx="247650" cy="1989158"/>
            </a:xfrm>
            <a:grpFill/>
          </p:grpSpPr>
          <p:sp>
            <p:nvSpPr>
              <p:cNvPr id="70" name="Rectangle: Rounded Corners 69">
                <a:extLst>
                  <a:ext uri="{FF2B5EF4-FFF2-40B4-BE49-F238E27FC236}">
                    <a16:creationId xmlns:a16="http://schemas.microsoft.com/office/drawing/2014/main" id="{3E772851-13CA-43AD-AAE9-00E4E8066565}"/>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E49E143D-AFEA-4BCC-A48C-872B07D2C133}"/>
                  </a:ext>
                </a:extLst>
              </p:cNvPr>
              <p:cNvSpPr/>
              <p:nvPr/>
            </p:nvSpPr>
            <p:spPr>
              <a:xfrm>
                <a:off x="10641180" y="820641"/>
                <a:ext cx="247650" cy="959907"/>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0AAE5C6B-4937-4E4D-B1E5-269C32590ACC}"/>
                </a:ext>
              </a:extLst>
            </p:cNvPr>
            <p:cNvGrpSpPr/>
            <p:nvPr/>
          </p:nvGrpSpPr>
          <p:grpSpPr>
            <a:xfrm>
              <a:off x="1976173" y="3527844"/>
              <a:ext cx="188449" cy="834973"/>
              <a:chOff x="10641180" y="500718"/>
              <a:chExt cx="247650" cy="1097280"/>
            </a:xfrm>
            <a:grpFill/>
          </p:grpSpPr>
          <p:sp>
            <p:nvSpPr>
              <p:cNvPr id="68" name="Rectangle: Rounded Corners 67">
                <a:extLst>
                  <a:ext uri="{FF2B5EF4-FFF2-40B4-BE49-F238E27FC236}">
                    <a16:creationId xmlns:a16="http://schemas.microsoft.com/office/drawing/2014/main" id="{AA9C3DB5-43B5-4AC9-88CE-DCBE0732B4C9}"/>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Rounded Corners 68">
                <a:extLst>
                  <a:ext uri="{FF2B5EF4-FFF2-40B4-BE49-F238E27FC236}">
                    <a16:creationId xmlns:a16="http://schemas.microsoft.com/office/drawing/2014/main" id="{2F6D5303-7217-4B36-A5D7-6A81FEEAA232}"/>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9449F5BF-D581-4D96-9D29-95DB1C40BD36}"/>
                </a:ext>
              </a:extLst>
            </p:cNvPr>
            <p:cNvGrpSpPr/>
            <p:nvPr/>
          </p:nvGrpSpPr>
          <p:grpSpPr>
            <a:xfrm>
              <a:off x="2673093" y="3824597"/>
              <a:ext cx="188449" cy="1391622"/>
              <a:chOff x="10630391" y="1182550"/>
              <a:chExt cx="247650" cy="1828800"/>
            </a:xfrm>
            <a:grpFill/>
          </p:grpSpPr>
          <p:sp>
            <p:nvSpPr>
              <p:cNvPr id="66" name="Rectangle: Rounded Corners 65">
                <a:extLst>
                  <a:ext uri="{FF2B5EF4-FFF2-40B4-BE49-F238E27FC236}">
                    <a16:creationId xmlns:a16="http://schemas.microsoft.com/office/drawing/2014/main" id="{EF45A6FE-A365-4B13-913F-FF015943170B}"/>
                  </a:ext>
                </a:extLst>
              </p:cNvPr>
              <p:cNvSpPr/>
              <p:nvPr/>
            </p:nvSpPr>
            <p:spPr>
              <a:xfrm>
                <a:off x="10722133" y="11825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Rounded Corners 66">
                <a:extLst>
                  <a:ext uri="{FF2B5EF4-FFF2-40B4-BE49-F238E27FC236}">
                    <a16:creationId xmlns:a16="http://schemas.microsoft.com/office/drawing/2014/main" id="{E921FBB2-5C1C-4FFD-8D57-1A00AEC25DA9}"/>
                  </a:ext>
                </a:extLst>
              </p:cNvPr>
              <p:cNvSpPr/>
              <p:nvPr/>
            </p:nvSpPr>
            <p:spPr>
              <a:xfrm>
                <a:off x="10630391" y="1455616"/>
                <a:ext cx="247650" cy="72424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CCF8A5DA-F9FE-4245-920C-18629E38E4F8}"/>
                </a:ext>
              </a:extLst>
            </p:cNvPr>
            <p:cNvGrpSpPr/>
            <p:nvPr/>
          </p:nvGrpSpPr>
          <p:grpSpPr>
            <a:xfrm>
              <a:off x="4916748" y="1881571"/>
              <a:ext cx="188449" cy="1391622"/>
              <a:chOff x="10662618" y="438150"/>
              <a:chExt cx="247650" cy="1828800"/>
            </a:xfrm>
            <a:grpFill/>
          </p:grpSpPr>
          <p:sp>
            <p:nvSpPr>
              <p:cNvPr id="64" name="Rectangle: Rounded Corners 63">
                <a:extLst>
                  <a:ext uri="{FF2B5EF4-FFF2-40B4-BE49-F238E27FC236}">
                    <a16:creationId xmlns:a16="http://schemas.microsoft.com/office/drawing/2014/main" id="{30AB3DED-75B4-45AF-ABE1-A733C5254EB0}"/>
                  </a:ext>
                </a:extLst>
              </p:cNvPr>
              <p:cNvSpPr/>
              <p:nvPr/>
            </p:nvSpPr>
            <p:spPr>
              <a:xfrm>
                <a:off x="10772727"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Rounded Corners 64">
                <a:extLst>
                  <a:ext uri="{FF2B5EF4-FFF2-40B4-BE49-F238E27FC236}">
                    <a16:creationId xmlns:a16="http://schemas.microsoft.com/office/drawing/2014/main" id="{44FDF777-1A9E-46DB-9601-C33C64ECFD7F}"/>
                  </a:ext>
                </a:extLst>
              </p:cNvPr>
              <p:cNvSpPr/>
              <p:nvPr/>
            </p:nvSpPr>
            <p:spPr>
              <a:xfrm>
                <a:off x="10662618" y="736515"/>
                <a:ext cx="247650" cy="101490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69BACA28-CBFA-4E8D-8A14-7CECA1EB3029}"/>
                </a:ext>
              </a:extLst>
            </p:cNvPr>
            <p:cNvGrpSpPr/>
            <p:nvPr/>
          </p:nvGrpSpPr>
          <p:grpSpPr>
            <a:xfrm>
              <a:off x="4469241" y="2121847"/>
              <a:ext cx="188449" cy="834973"/>
              <a:chOff x="10641180" y="500718"/>
              <a:chExt cx="247650" cy="1097280"/>
            </a:xfrm>
            <a:grpFill/>
          </p:grpSpPr>
          <p:sp>
            <p:nvSpPr>
              <p:cNvPr id="62" name="Rectangle: Rounded Corners 61">
                <a:extLst>
                  <a:ext uri="{FF2B5EF4-FFF2-40B4-BE49-F238E27FC236}">
                    <a16:creationId xmlns:a16="http://schemas.microsoft.com/office/drawing/2014/main" id="{E99A938A-52A8-4BB9-ACAC-6E510CDD8B0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Rounded Corners 62">
                <a:extLst>
                  <a:ext uri="{FF2B5EF4-FFF2-40B4-BE49-F238E27FC236}">
                    <a16:creationId xmlns:a16="http://schemas.microsoft.com/office/drawing/2014/main" id="{A64F99C1-39DD-46B3-B02A-4FAC625B71E7}"/>
                  </a:ext>
                </a:extLst>
              </p:cNvPr>
              <p:cNvSpPr/>
              <p:nvPr/>
            </p:nvSpPr>
            <p:spPr>
              <a:xfrm>
                <a:off x="10641180" y="741341"/>
                <a:ext cx="247650" cy="38937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ADCF0ECB-5B3E-43C9-90E1-9A755A9F299C}"/>
                </a:ext>
              </a:extLst>
            </p:cNvPr>
            <p:cNvGrpSpPr/>
            <p:nvPr/>
          </p:nvGrpSpPr>
          <p:grpSpPr>
            <a:xfrm>
              <a:off x="4685783" y="2027235"/>
              <a:ext cx="188449" cy="1391622"/>
              <a:chOff x="10641180" y="438150"/>
              <a:chExt cx="247650" cy="1828800"/>
            </a:xfrm>
            <a:grpFill/>
          </p:grpSpPr>
          <p:sp>
            <p:nvSpPr>
              <p:cNvPr id="60" name="Rectangle: Rounded Corners 59">
                <a:extLst>
                  <a:ext uri="{FF2B5EF4-FFF2-40B4-BE49-F238E27FC236}">
                    <a16:creationId xmlns:a16="http://schemas.microsoft.com/office/drawing/2014/main" id="{0AB61FF3-CA49-473C-A8EE-0142BC171D18}"/>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Rounded Corners 60">
                <a:extLst>
                  <a:ext uri="{FF2B5EF4-FFF2-40B4-BE49-F238E27FC236}">
                    <a16:creationId xmlns:a16="http://schemas.microsoft.com/office/drawing/2014/main" id="{8AAE6F60-FC0C-4AAF-97F7-37AB22BB44E4}"/>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27A7B06A-DF44-4AD1-81BE-E0A019C511DC}"/>
                </a:ext>
              </a:extLst>
            </p:cNvPr>
            <p:cNvGrpSpPr/>
            <p:nvPr/>
          </p:nvGrpSpPr>
          <p:grpSpPr>
            <a:xfrm>
              <a:off x="2217350" y="3528766"/>
              <a:ext cx="188449" cy="1391622"/>
              <a:chOff x="10653055" y="438150"/>
              <a:chExt cx="247650" cy="1828800"/>
            </a:xfrm>
            <a:grpFill/>
          </p:grpSpPr>
          <p:sp>
            <p:nvSpPr>
              <p:cNvPr id="58" name="Rectangle: Rounded Corners 57">
                <a:extLst>
                  <a:ext uri="{FF2B5EF4-FFF2-40B4-BE49-F238E27FC236}">
                    <a16:creationId xmlns:a16="http://schemas.microsoft.com/office/drawing/2014/main" id="{142FD01E-CEB0-47CA-AD70-F5EF908D9DFA}"/>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Rounded Corners 58">
                <a:extLst>
                  <a:ext uri="{FF2B5EF4-FFF2-40B4-BE49-F238E27FC236}">
                    <a16:creationId xmlns:a16="http://schemas.microsoft.com/office/drawing/2014/main" id="{E4C7DC0A-1F6A-4D76-9375-15BD1C70FF55}"/>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76BCA299-6AE5-48A2-8550-CDA44B2DA536}"/>
                </a:ext>
              </a:extLst>
            </p:cNvPr>
            <p:cNvGrpSpPr/>
            <p:nvPr/>
          </p:nvGrpSpPr>
          <p:grpSpPr>
            <a:xfrm>
              <a:off x="2440455" y="3979819"/>
              <a:ext cx="188449" cy="834973"/>
              <a:chOff x="10641180" y="500718"/>
              <a:chExt cx="247650" cy="1097280"/>
            </a:xfrm>
            <a:grpFill/>
          </p:grpSpPr>
          <p:sp>
            <p:nvSpPr>
              <p:cNvPr id="56" name="Rectangle: Rounded Corners 55">
                <a:extLst>
                  <a:ext uri="{FF2B5EF4-FFF2-40B4-BE49-F238E27FC236}">
                    <a16:creationId xmlns:a16="http://schemas.microsoft.com/office/drawing/2014/main" id="{28AB0286-71E9-4882-8678-9153FED38EB0}"/>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Rounded Corners 56">
                <a:extLst>
                  <a:ext uri="{FF2B5EF4-FFF2-40B4-BE49-F238E27FC236}">
                    <a16:creationId xmlns:a16="http://schemas.microsoft.com/office/drawing/2014/main" id="{9A0804D6-AD13-466B-B473-1A0BE1DD0846}"/>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5481190C-BCB8-4961-97D5-A7F9C330F90C}"/>
                </a:ext>
              </a:extLst>
            </p:cNvPr>
            <p:cNvGrpSpPr/>
            <p:nvPr/>
          </p:nvGrpSpPr>
          <p:grpSpPr>
            <a:xfrm>
              <a:off x="1317620" y="3801808"/>
              <a:ext cx="188449" cy="834973"/>
              <a:chOff x="10641180" y="278676"/>
              <a:chExt cx="247650" cy="1097280"/>
            </a:xfrm>
            <a:grpFill/>
          </p:grpSpPr>
          <p:sp>
            <p:nvSpPr>
              <p:cNvPr id="54" name="Rectangle: Rounded Corners 53">
                <a:extLst>
                  <a:ext uri="{FF2B5EF4-FFF2-40B4-BE49-F238E27FC236}">
                    <a16:creationId xmlns:a16="http://schemas.microsoft.com/office/drawing/2014/main" id="{75498A1B-F0D6-400C-BBCC-4ACB11BEA073}"/>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BB286B35-1360-4CE3-9BA1-697ECD5BBDD3}"/>
                  </a:ext>
                </a:extLst>
              </p:cNvPr>
              <p:cNvSpPr/>
              <p:nvPr/>
            </p:nvSpPr>
            <p:spPr>
              <a:xfrm>
                <a:off x="10641180" y="519299"/>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69BAB6AF-518C-4D0D-8713-756C11FDF074}"/>
                </a:ext>
              </a:extLst>
            </p:cNvPr>
            <p:cNvGrpSpPr/>
            <p:nvPr/>
          </p:nvGrpSpPr>
          <p:grpSpPr>
            <a:xfrm>
              <a:off x="1102808" y="4055614"/>
              <a:ext cx="188449" cy="834973"/>
              <a:chOff x="10641180" y="278676"/>
              <a:chExt cx="247650" cy="1097280"/>
            </a:xfrm>
            <a:grpFill/>
          </p:grpSpPr>
          <p:sp>
            <p:nvSpPr>
              <p:cNvPr id="52" name="Rectangle: Rounded Corners 51">
                <a:extLst>
                  <a:ext uri="{FF2B5EF4-FFF2-40B4-BE49-F238E27FC236}">
                    <a16:creationId xmlns:a16="http://schemas.microsoft.com/office/drawing/2014/main" id="{8C232E70-BD9B-4D4C-B2D7-422F3D23558B}"/>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Rounded Corners 52">
                <a:extLst>
                  <a:ext uri="{FF2B5EF4-FFF2-40B4-BE49-F238E27FC236}">
                    <a16:creationId xmlns:a16="http://schemas.microsoft.com/office/drawing/2014/main" id="{C4CA7BC6-9891-46CB-A993-CBF6F027C3EB}"/>
                  </a:ext>
                </a:extLst>
              </p:cNvPr>
              <p:cNvSpPr/>
              <p:nvPr/>
            </p:nvSpPr>
            <p:spPr>
              <a:xfrm>
                <a:off x="10641180" y="357773"/>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A694A376-F279-47E9-86A4-081A3D4942E2}"/>
                </a:ext>
              </a:extLst>
            </p:cNvPr>
            <p:cNvGrpSpPr/>
            <p:nvPr/>
          </p:nvGrpSpPr>
          <p:grpSpPr>
            <a:xfrm>
              <a:off x="6297448" y="1419517"/>
              <a:ext cx="188449" cy="834973"/>
              <a:chOff x="10641180" y="605206"/>
              <a:chExt cx="247650" cy="1097280"/>
            </a:xfrm>
            <a:grpFill/>
          </p:grpSpPr>
          <p:sp>
            <p:nvSpPr>
              <p:cNvPr id="50" name="Rectangle: Rounded Corners 49">
                <a:extLst>
                  <a:ext uri="{FF2B5EF4-FFF2-40B4-BE49-F238E27FC236}">
                    <a16:creationId xmlns:a16="http://schemas.microsoft.com/office/drawing/2014/main" id="{79E8D22E-906E-4F98-A528-33111AA095CA}"/>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0">
                <a:extLst>
                  <a:ext uri="{FF2B5EF4-FFF2-40B4-BE49-F238E27FC236}">
                    <a16:creationId xmlns:a16="http://schemas.microsoft.com/office/drawing/2014/main" id="{94E3A3F2-199D-4777-AD81-0D105600D319}"/>
                  </a:ext>
                </a:extLst>
              </p:cNvPr>
              <p:cNvSpPr/>
              <p:nvPr/>
            </p:nvSpPr>
            <p:spPr>
              <a:xfrm>
                <a:off x="10641180" y="684304"/>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87CACF56-EEF3-470C-B308-5F80B9F45404}"/>
                </a:ext>
              </a:extLst>
            </p:cNvPr>
            <p:cNvGrpSpPr/>
            <p:nvPr/>
          </p:nvGrpSpPr>
          <p:grpSpPr>
            <a:xfrm>
              <a:off x="5615340" y="1500297"/>
              <a:ext cx="188449" cy="1471350"/>
              <a:chOff x="10641180" y="438150"/>
              <a:chExt cx="247650" cy="1828800"/>
            </a:xfrm>
            <a:grpFill/>
          </p:grpSpPr>
          <p:sp>
            <p:nvSpPr>
              <p:cNvPr id="48" name="Rectangle: Rounded Corners 47">
                <a:extLst>
                  <a:ext uri="{FF2B5EF4-FFF2-40B4-BE49-F238E27FC236}">
                    <a16:creationId xmlns:a16="http://schemas.microsoft.com/office/drawing/2014/main" id="{2AFAA53D-0D6E-4C55-8814-E5DCBC36EA14}"/>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89AF3859-2CD6-4167-8D74-C2728953592D}"/>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C263C937-6949-4715-BE39-28F66F38265B}"/>
                </a:ext>
              </a:extLst>
            </p:cNvPr>
            <p:cNvGrpSpPr/>
            <p:nvPr/>
          </p:nvGrpSpPr>
          <p:grpSpPr>
            <a:xfrm>
              <a:off x="5378386" y="1777351"/>
              <a:ext cx="188449" cy="834973"/>
              <a:chOff x="10641180" y="500718"/>
              <a:chExt cx="247650" cy="1097280"/>
            </a:xfrm>
            <a:grpFill/>
          </p:grpSpPr>
          <p:sp>
            <p:nvSpPr>
              <p:cNvPr id="46" name="Rectangle: Rounded Corners 45">
                <a:extLst>
                  <a:ext uri="{FF2B5EF4-FFF2-40B4-BE49-F238E27FC236}">
                    <a16:creationId xmlns:a16="http://schemas.microsoft.com/office/drawing/2014/main" id="{5FC90F32-188D-4E1A-9DE3-97BDD66FA06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D9C5D5C0-DDD0-43D1-82BC-64B45F7CD875}"/>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BCA8BA88-804C-4ABC-9976-9A1156D5ACCA}"/>
                </a:ext>
              </a:extLst>
            </p:cNvPr>
            <p:cNvGrpSpPr/>
            <p:nvPr/>
          </p:nvGrpSpPr>
          <p:grpSpPr>
            <a:xfrm>
              <a:off x="5836292" y="1859500"/>
              <a:ext cx="188449" cy="834973"/>
              <a:chOff x="10641180" y="500718"/>
              <a:chExt cx="247650" cy="1097280"/>
            </a:xfrm>
            <a:grpFill/>
          </p:grpSpPr>
          <p:sp>
            <p:nvSpPr>
              <p:cNvPr id="44" name="Rectangle: Rounded Corners 43">
                <a:extLst>
                  <a:ext uri="{FF2B5EF4-FFF2-40B4-BE49-F238E27FC236}">
                    <a16:creationId xmlns:a16="http://schemas.microsoft.com/office/drawing/2014/main" id="{C28136FC-04AE-413B-B43C-B054C9C63986}"/>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F759CDD2-7810-42AD-A64D-95CA2A8273E3}"/>
                  </a:ext>
                </a:extLst>
              </p:cNvPr>
              <p:cNvSpPr/>
              <p:nvPr/>
            </p:nvSpPr>
            <p:spPr>
              <a:xfrm>
                <a:off x="10641180" y="579815"/>
                <a:ext cx="247650" cy="69817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3D8FB4AF-6BEA-4BBC-BBC7-656B087707D8}"/>
                </a:ext>
              </a:extLst>
            </p:cNvPr>
            <p:cNvGrpSpPr/>
            <p:nvPr/>
          </p:nvGrpSpPr>
          <p:grpSpPr>
            <a:xfrm>
              <a:off x="5161382" y="1476120"/>
              <a:ext cx="188449" cy="1391622"/>
              <a:chOff x="10641180" y="438150"/>
              <a:chExt cx="247650" cy="1828800"/>
            </a:xfrm>
            <a:grpFill/>
          </p:grpSpPr>
          <p:sp>
            <p:nvSpPr>
              <p:cNvPr id="42" name="Rectangle: Rounded Corners 41">
                <a:extLst>
                  <a:ext uri="{FF2B5EF4-FFF2-40B4-BE49-F238E27FC236}">
                    <a16:creationId xmlns:a16="http://schemas.microsoft.com/office/drawing/2014/main" id="{75A358F4-2573-4206-882D-C1E2ED88188D}"/>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9F3E42F7-F846-4450-8210-7C6862E68696}"/>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8C80E25A-5B25-4B94-AD46-AACC9B146C22}"/>
                </a:ext>
              </a:extLst>
            </p:cNvPr>
            <p:cNvGrpSpPr/>
            <p:nvPr/>
          </p:nvGrpSpPr>
          <p:grpSpPr>
            <a:xfrm>
              <a:off x="1758760" y="3523581"/>
              <a:ext cx="188449" cy="1391622"/>
              <a:chOff x="10641180" y="438150"/>
              <a:chExt cx="247650" cy="1828800"/>
            </a:xfrm>
            <a:grpFill/>
          </p:grpSpPr>
          <p:sp>
            <p:nvSpPr>
              <p:cNvPr id="40" name="Rectangle: Rounded Corners 39">
                <a:extLst>
                  <a:ext uri="{FF2B5EF4-FFF2-40B4-BE49-F238E27FC236}">
                    <a16:creationId xmlns:a16="http://schemas.microsoft.com/office/drawing/2014/main" id="{30F0498C-0AE9-4C1A-AFF7-4160B7834AC1}"/>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664C0B0C-238A-4851-BFD2-94B66E031CD0}"/>
                  </a:ext>
                </a:extLst>
              </p:cNvPr>
              <p:cNvSpPr/>
              <p:nvPr/>
            </p:nvSpPr>
            <p:spPr>
              <a:xfrm>
                <a:off x="10641180" y="1044532"/>
                <a:ext cx="247650" cy="83795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662E168D-D205-4A54-8D66-157DF5AE8C96}"/>
                </a:ext>
              </a:extLst>
            </p:cNvPr>
            <p:cNvGrpSpPr/>
            <p:nvPr/>
          </p:nvGrpSpPr>
          <p:grpSpPr>
            <a:xfrm>
              <a:off x="2890003" y="3736385"/>
              <a:ext cx="188449" cy="834973"/>
              <a:chOff x="10641180" y="500718"/>
              <a:chExt cx="247650" cy="1097280"/>
            </a:xfrm>
            <a:grpFill/>
          </p:grpSpPr>
          <p:sp>
            <p:nvSpPr>
              <p:cNvPr id="38" name="Rectangle: Rounded Corners 37">
                <a:extLst>
                  <a:ext uri="{FF2B5EF4-FFF2-40B4-BE49-F238E27FC236}">
                    <a16:creationId xmlns:a16="http://schemas.microsoft.com/office/drawing/2014/main" id="{606D6F3F-D16F-421B-B513-617E0ECF0E1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929EEB28-FDEE-43AA-AA1A-BD86BE745666}"/>
                  </a:ext>
                </a:extLst>
              </p:cNvPr>
              <p:cNvSpPr/>
              <p:nvPr/>
            </p:nvSpPr>
            <p:spPr>
              <a:xfrm>
                <a:off x="10641180" y="579815"/>
                <a:ext cx="247650" cy="74412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2ED0B381-435B-4CAD-A07D-A2C0A1AEC8D6}"/>
                </a:ext>
              </a:extLst>
            </p:cNvPr>
            <p:cNvGrpSpPr/>
            <p:nvPr/>
          </p:nvGrpSpPr>
          <p:grpSpPr>
            <a:xfrm>
              <a:off x="3127455" y="3327948"/>
              <a:ext cx="188449" cy="834973"/>
              <a:chOff x="10641180" y="500718"/>
              <a:chExt cx="247650" cy="1097280"/>
            </a:xfrm>
            <a:grpFill/>
          </p:grpSpPr>
          <p:sp>
            <p:nvSpPr>
              <p:cNvPr id="36" name="Rectangle: Rounded Corners 35">
                <a:extLst>
                  <a:ext uri="{FF2B5EF4-FFF2-40B4-BE49-F238E27FC236}">
                    <a16:creationId xmlns:a16="http://schemas.microsoft.com/office/drawing/2014/main" id="{7F75C118-54DB-4620-9968-886B251DF25C}"/>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28D5725F-C862-48E1-8153-9C1E5F642524}"/>
                  </a:ext>
                </a:extLst>
              </p:cNvPr>
              <p:cNvSpPr/>
              <p:nvPr/>
            </p:nvSpPr>
            <p:spPr>
              <a:xfrm>
                <a:off x="10641180" y="579815"/>
                <a:ext cx="247650" cy="78437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F2AE4F1A-AF00-452F-B70D-802EE70F9A2A}"/>
                </a:ext>
              </a:extLst>
            </p:cNvPr>
            <p:cNvGrpSpPr/>
            <p:nvPr/>
          </p:nvGrpSpPr>
          <p:grpSpPr>
            <a:xfrm>
              <a:off x="3351373" y="3111280"/>
              <a:ext cx="188449" cy="834973"/>
              <a:chOff x="10641180" y="500718"/>
              <a:chExt cx="247650" cy="1097280"/>
            </a:xfrm>
            <a:grpFill/>
          </p:grpSpPr>
          <p:sp>
            <p:nvSpPr>
              <p:cNvPr id="34" name="Rectangle: Rounded Corners 33">
                <a:extLst>
                  <a:ext uri="{FF2B5EF4-FFF2-40B4-BE49-F238E27FC236}">
                    <a16:creationId xmlns:a16="http://schemas.microsoft.com/office/drawing/2014/main" id="{7DF9C44C-9084-442C-AC91-6841AF810CD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66DCBBF2-0F61-47E7-AF24-8A924B264DDC}"/>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0E899445-F237-42CE-AF79-A0B4F14447DC}"/>
                </a:ext>
              </a:extLst>
            </p:cNvPr>
            <p:cNvGrpSpPr/>
            <p:nvPr/>
          </p:nvGrpSpPr>
          <p:grpSpPr>
            <a:xfrm>
              <a:off x="4028873" y="3339995"/>
              <a:ext cx="188449" cy="834973"/>
              <a:chOff x="10641180" y="500718"/>
              <a:chExt cx="247650" cy="1097280"/>
            </a:xfrm>
            <a:grpFill/>
          </p:grpSpPr>
          <p:sp>
            <p:nvSpPr>
              <p:cNvPr id="32" name="Rectangle: Rounded Corners 31">
                <a:extLst>
                  <a:ext uri="{FF2B5EF4-FFF2-40B4-BE49-F238E27FC236}">
                    <a16:creationId xmlns:a16="http://schemas.microsoft.com/office/drawing/2014/main" id="{9972A998-667E-458E-8CDA-6A58053A6687}"/>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8E5E3818-E5C4-47D8-924D-1F2C97394D0F}"/>
                  </a:ext>
                </a:extLst>
              </p:cNvPr>
              <p:cNvSpPr/>
              <p:nvPr/>
            </p:nvSpPr>
            <p:spPr>
              <a:xfrm>
                <a:off x="10641180" y="741341"/>
                <a:ext cx="247650" cy="39621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79ED4EC9-993D-47AE-8678-1B4F1545A618}"/>
                </a:ext>
              </a:extLst>
            </p:cNvPr>
            <p:cNvGrpSpPr/>
            <p:nvPr/>
          </p:nvGrpSpPr>
          <p:grpSpPr>
            <a:xfrm>
              <a:off x="3780152" y="3424981"/>
              <a:ext cx="188449" cy="1391622"/>
              <a:chOff x="10641180" y="438150"/>
              <a:chExt cx="247650" cy="1828800"/>
            </a:xfrm>
            <a:grpFill/>
          </p:grpSpPr>
          <p:sp>
            <p:nvSpPr>
              <p:cNvPr id="30" name="Rectangle: Rounded Corners 29">
                <a:extLst>
                  <a:ext uri="{FF2B5EF4-FFF2-40B4-BE49-F238E27FC236}">
                    <a16:creationId xmlns:a16="http://schemas.microsoft.com/office/drawing/2014/main" id="{308DB118-4E59-40D0-9E16-5738C8FDED78}"/>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BC868BB4-C851-4F5C-B60A-329132579981}"/>
                  </a:ext>
                </a:extLst>
              </p:cNvPr>
              <p:cNvSpPr/>
              <p:nvPr/>
            </p:nvSpPr>
            <p:spPr>
              <a:xfrm>
                <a:off x="10641180" y="1044533"/>
                <a:ext cx="247650" cy="36338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0992C526-58B9-4A6F-AA23-738D55BA973D}"/>
                </a:ext>
              </a:extLst>
            </p:cNvPr>
            <p:cNvGrpSpPr/>
            <p:nvPr/>
          </p:nvGrpSpPr>
          <p:grpSpPr>
            <a:xfrm>
              <a:off x="6056432" y="1499565"/>
              <a:ext cx="188449" cy="834973"/>
              <a:chOff x="10641180" y="605206"/>
              <a:chExt cx="247650" cy="1097280"/>
            </a:xfrm>
            <a:grpFill/>
          </p:grpSpPr>
          <p:sp>
            <p:nvSpPr>
              <p:cNvPr id="28" name="Rectangle: Rounded Corners 27">
                <a:extLst>
                  <a:ext uri="{FF2B5EF4-FFF2-40B4-BE49-F238E27FC236}">
                    <a16:creationId xmlns:a16="http://schemas.microsoft.com/office/drawing/2014/main" id="{FD6CA93D-3744-4D49-8E2E-A52847527F86}"/>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F69910D7-B978-45ED-AC4D-E9038025E415}"/>
                  </a:ext>
                </a:extLst>
              </p:cNvPr>
              <p:cNvSpPr/>
              <p:nvPr/>
            </p:nvSpPr>
            <p:spPr>
              <a:xfrm>
                <a:off x="10641180" y="684304"/>
                <a:ext cx="247650" cy="82577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7205037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6" name="그림 개체 틀 2">
            <a:extLst>
              <a:ext uri="{FF2B5EF4-FFF2-40B4-BE49-F238E27FC236}">
                <a16:creationId xmlns:a16="http://schemas.microsoft.com/office/drawing/2014/main" id="{86DCE200-6A5B-44AD-8BA4-39183B76E3CF}"/>
              </a:ext>
            </a:extLst>
          </p:cNvPr>
          <p:cNvSpPr>
            <a:spLocks noGrp="1"/>
          </p:cNvSpPr>
          <p:nvPr>
            <p:ph type="pic" sz="quarter" idx="11" hasCustomPrompt="1"/>
          </p:nvPr>
        </p:nvSpPr>
        <p:spPr>
          <a:xfrm>
            <a:off x="762000" y="1582965"/>
            <a:ext cx="3200400" cy="4627335"/>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4154720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CE4A3078-4588-4E96-86C1-13F599F5C29B}"/>
              </a:ext>
            </a:extLst>
          </p:cNvPr>
          <p:cNvGrpSpPr/>
          <p:nvPr userDrawn="1"/>
        </p:nvGrpSpPr>
        <p:grpSpPr>
          <a:xfrm>
            <a:off x="271205" y="1859091"/>
            <a:ext cx="4838803" cy="2658595"/>
            <a:chOff x="-548507" y="477868"/>
            <a:chExt cx="11570449" cy="6357177"/>
          </a:xfrm>
        </p:grpSpPr>
        <p:sp>
          <p:nvSpPr>
            <p:cNvPr id="29" name="Freeform: Shape 28">
              <a:extLst>
                <a:ext uri="{FF2B5EF4-FFF2-40B4-BE49-F238E27FC236}">
                  <a16:creationId xmlns:a16="http://schemas.microsoft.com/office/drawing/2014/main" id="{A4060D33-271A-468B-9987-4BA96254D49D}"/>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BC19508C-C132-47CB-8BA1-2A0C4356D266}"/>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05E587BD-ED49-4D3E-96E2-11ACD04E7773}"/>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D972E355-A917-4604-8BBF-F5E216D7B5C4}"/>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EE4DD70C-BD3B-4509-B4EE-DF26E1A80A4E}"/>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34" name="Group 33">
              <a:extLst>
                <a:ext uri="{FF2B5EF4-FFF2-40B4-BE49-F238E27FC236}">
                  <a16:creationId xmlns:a16="http://schemas.microsoft.com/office/drawing/2014/main" id="{B47FDFAE-AB58-447C-86FC-1351A6601EC8}"/>
                </a:ext>
              </a:extLst>
            </p:cNvPr>
            <p:cNvGrpSpPr/>
            <p:nvPr/>
          </p:nvGrpSpPr>
          <p:grpSpPr>
            <a:xfrm>
              <a:off x="1606" y="6382978"/>
              <a:ext cx="413937" cy="115242"/>
              <a:chOff x="5955" y="6353672"/>
              <a:chExt cx="413937" cy="115242"/>
            </a:xfrm>
          </p:grpSpPr>
          <p:sp>
            <p:nvSpPr>
              <p:cNvPr id="39" name="Rectangle: Rounded Corners 38">
                <a:extLst>
                  <a:ext uri="{FF2B5EF4-FFF2-40B4-BE49-F238E27FC236}">
                    <a16:creationId xmlns:a16="http://schemas.microsoft.com/office/drawing/2014/main" id="{D3A8D91F-7660-4232-81FE-488DC2AC4ED0}"/>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Rounded Corners 39">
                <a:extLst>
                  <a:ext uri="{FF2B5EF4-FFF2-40B4-BE49-F238E27FC236}">
                    <a16:creationId xmlns:a16="http://schemas.microsoft.com/office/drawing/2014/main" id="{EF83A023-B3B0-44BD-92B9-E72787A810A0}"/>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 name="Group 34">
              <a:extLst>
                <a:ext uri="{FF2B5EF4-FFF2-40B4-BE49-F238E27FC236}">
                  <a16:creationId xmlns:a16="http://schemas.microsoft.com/office/drawing/2014/main" id="{09993162-7871-4AA5-9A8F-A51AD4605BD0}"/>
                </a:ext>
              </a:extLst>
            </p:cNvPr>
            <p:cNvGrpSpPr/>
            <p:nvPr/>
          </p:nvGrpSpPr>
          <p:grpSpPr>
            <a:xfrm>
              <a:off x="9855291" y="6381600"/>
              <a:ext cx="885989" cy="115242"/>
              <a:chOff x="5955" y="6353672"/>
              <a:chExt cx="413937" cy="115242"/>
            </a:xfrm>
          </p:grpSpPr>
          <p:sp>
            <p:nvSpPr>
              <p:cNvPr id="37" name="Rectangle: Rounded Corners 36">
                <a:extLst>
                  <a:ext uri="{FF2B5EF4-FFF2-40B4-BE49-F238E27FC236}">
                    <a16:creationId xmlns:a16="http://schemas.microsoft.com/office/drawing/2014/main" id="{91B1681F-8DC6-46A8-BFB1-76A007AC4FD3}"/>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2BCFCF77-A335-4EF0-85DC-03901286AFD8}"/>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6" name="Freeform: Shape 35">
              <a:extLst>
                <a:ext uri="{FF2B5EF4-FFF2-40B4-BE49-F238E27FC236}">
                  <a16:creationId xmlns:a16="http://schemas.microsoft.com/office/drawing/2014/main" id="{11B4593F-6DA3-4D30-B277-F7D30889740F}"/>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sp>
        <p:nvSpPr>
          <p:cNvPr id="41" name="그림 개체 틀 2">
            <a:extLst>
              <a:ext uri="{FF2B5EF4-FFF2-40B4-BE49-F238E27FC236}">
                <a16:creationId xmlns:a16="http://schemas.microsoft.com/office/drawing/2014/main" id="{8461A13D-1299-4FAD-978B-612262665AC9}"/>
              </a:ext>
            </a:extLst>
          </p:cNvPr>
          <p:cNvSpPr>
            <a:spLocks noGrp="1"/>
          </p:cNvSpPr>
          <p:nvPr>
            <p:ph type="pic" sz="quarter" idx="13" hasCustomPrompt="1"/>
          </p:nvPr>
        </p:nvSpPr>
        <p:spPr>
          <a:xfrm>
            <a:off x="969870" y="2006556"/>
            <a:ext cx="3426249" cy="2114789"/>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6" name="그림 개체 틀 2">
            <a:extLst>
              <a:ext uri="{FF2B5EF4-FFF2-40B4-BE49-F238E27FC236}">
                <a16:creationId xmlns:a16="http://schemas.microsoft.com/office/drawing/2014/main" id="{86DCE200-6A5B-44AD-8BA4-39183B76E3CF}"/>
              </a:ext>
            </a:extLst>
          </p:cNvPr>
          <p:cNvSpPr>
            <a:spLocks noGrp="1"/>
          </p:cNvSpPr>
          <p:nvPr>
            <p:ph type="pic" sz="quarter" idx="11" hasCustomPrompt="1"/>
          </p:nvPr>
        </p:nvSpPr>
        <p:spPr>
          <a:xfrm>
            <a:off x="3447825" y="1514757"/>
            <a:ext cx="3751192" cy="2114789"/>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27" name="그림 개체 틀 2">
            <a:extLst>
              <a:ext uri="{FF2B5EF4-FFF2-40B4-BE49-F238E27FC236}">
                <a16:creationId xmlns:a16="http://schemas.microsoft.com/office/drawing/2014/main" id="{81A1402A-7868-4896-AF74-EEABBC317976}"/>
              </a:ext>
            </a:extLst>
          </p:cNvPr>
          <p:cNvSpPr>
            <a:spLocks noGrp="1"/>
          </p:cNvSpPr>
          <p:nvPr>
            <p:ph type="pic" sz="quarter" idx="12" hasCustomPrompt="1"/>
          </p:nvPr>
        </p:nvSpPr>
        <p:spPr>
          <a:xfrm>
            <a:off x="6489141" y="2737691"/>
            <a:ext cx="939337" cy="152070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3" name="Rectangle 2">
            <a:extLst>
              <a:ext uri="{FF2B5EF4-FFF2-40B4-BE49-F238E27FC236}">
                <a16:creationId xmlns:a16="http://schemas.microsoft.com/office/drawing/2014/main" id="{496291E9-382B-4112-ACC6-C5D173E3D86C}"/>
              </a:ext>
            </a:extLst>
          </p:cNvPr>
          <p:cNvSpPr/>
          <p:nvPr userDrawn="1"/>
        </p:nvSpPr>
        <p:spPr>
          <a:xfrm>
            <a:off x="0" y="4756308"/>
            <a:ext cx="12192000" cy="211872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071057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96A6BFBA-0B81-43EC-82B3-3C7685798270}"/>
              </a:ext>
            </a:extLst>
          </p:cNvPr>
          <p:cNvSpPr/>
          <p:nvPr userDrawn="1"/>
        </p:nvSpPr>
        <p:spPr>
          <a:xfrm>
            <a:off x="0" y="942689"/>
            <a:ext cx="8190689" cy="5915313"/>
          </a:xfrm>
          <a:custGeom>
            <a:avLst/>
            <a:gdLst>
              <a:gd name="connsiteX0" fmla="*/ 1864468 w 7960468"/>
              <a:gd name="connsiteY0" fmla="*/ 0 h 5749047"/>
              <a:gd name="connsiteX1" fmla="*/ 7960468 w 7960468"/>
              <a:gd name="connsiteY1" fmla="*/ 5749047 h 5749047"/>
              <a:gd name="connsiteX2" fmla="*/ 6404991 w 7960468"/>
              <a:gd name="connsiteY2" fmla="*/ 5749047 h 5749047"/>
              <a:gd name="connsiteX3" fmla="*/ 1864468 w 7960468"/>
              <a:gd name="connsiteY3" fmla="*/ 1466948 h 5749047"/>
              <a:gd name="connsiteX4" fmla="*/ 0 w 7960468"/>
              <a:gd name="connsiteY4" fmla="*/ 0 h 5749047"/>
              <a:gd name="connsiteX5" fmla="*/ 6096000 w 7960468"/>
              <a:gd name="connsiteY5" fmla="*/ 5749047 h 5749047"/>
              <a:gd name="connsiteX6" fmla="*/ 0 w 7960468"/>
              <a:gd name="connsiteY6" fmla="*/ 5749047 h 5749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60468" h="5749047">
                <a:moveTo>
                  <a:pt x="1864468" y="0"/>
                </a:moveTo>
                <a:lnTo>
                  <a:pt x="7960468" y="5749047"/>
                </a:lnTo>
                <a:lnTo>
                  <a:pt x="6404991" y="5749047"/>
                </a:lnTo>
                <a:lnTo>
                  <a:pt x="1864468" y="1466948"/>
                </a:lnTo>
                <a:close/>
                <a:moveTo>
                  <a:pt x="0" y="0"/>
                </a:moveTo>
                <a:lnTo>
                  <a:pt x="6096000" y="5749047"/>
                </a:lnTo>
                <a:lnTo>
                  <a:pt x="0" y="5749047"/>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icture Placeholder 7">
            <a:extLst>
              <a:ext uri="{FF2B5EF4-FFF2-40B4-BE49-F238E27FC236}">
                <a16:creationId xmlns:a16="http://schemas.microsoft.com/office/drawing/2014/main" id="{6A3B45EF-370E-440A-A20B-2942D298C9F7}"/>
              </a:ext>
            </a:extLst>
          </p:cNvPr>
          <p:cNvSpPr>
            <a:spLocks noGrp="1"/>
          </p:cNvSpPr>
          <p:nvPr>
            <p:ph type="pic" sz="quarter" idx="11" hasCustomPrompt="1"/>
          </p:nvPr>
        </p:nvSpPr>
        <p:spPr>
          <a:xfrm>
            <a:off x="0" y="1108954"/>
            <a:ext cx="7960468" cy="5749047"/>
          </a:xfrm>
          <a:custGeom>
            <a:avLst/>
            <a:gdLst>
              <a:gd name="connsiteX0" fmla="*/ 1864468 w 7960468"/>
              <a:gd name="connsiteY0" fmla="*/ 0 h 5749047"/>
              <a:gd name="connsiteX1" fmla="*/ 7960468 w 7960468"/>
              <a:gd name="connsiteY1" fmla="*/ 5749047 h 5749047"/>
              <a:gd name="connsiteX2" fmla="*/ 6404991 w 7960468"/>
              <a:gd name="connsiteY2" fmla="*/ 5749047 h 5749047"/>
              <a:gd name="connsiteX3" fmla="*/ 1864468 w 7960468"/>
              <a:gd name="connsiteY3" fmla="*/ 1466948 h 5749047"/>
              <a:gd name="connsiteX4" fmla="*/ 0 w 7960468"/>
              <a:gd name="connsiteY4" fmla="*/ 0 h 5749047"/>
              <a:gd name="connsiteX5" fmla="*/ 6096000 w 7960468"/>
              <a:gd name="connsiteY5" fmla="*/ 5749047 h 5749047"/>
              <a:gd name="connsiteX6" fmla="*/ 0 w 7960468"/>
              <a:gd name="connsiteY6" fmla="*/ 5749047 h 5749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60468" h="5749047">
                <a:moveTo>
                  <a:pt x="1864468" y="0"/>
                </a:moveTo>
                <a:lnTo>
                  <a:pt x="7960468" y="5749047"/>
                </a:lnTo>
                <a:lnTo>
                  <a:pt x="6404991" y="5749047"/>
                </a:lnTo>
                <a:lnTo>
                  <a:pt x="1864468" y="1466948"/>
                </a:lnTo>
                <a:close/>
                <a:moveTo>
                  <a:pt x="0" y="0"/>
                </a:moveTo>
                <a:lnTo>
                  <a:pt x="6096000" y="5749047"/>
                </a:lnTo>
                <a:lnTo>
                  <a:pt x="0" y="5749047"/>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2043052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A2B35F45-00CB-4203-B075-872C639D4026}"/>
              </a:ext>
            </a:extLst>
          </p:cNvPr>
          <p:cNvSpPr>
            <a:spLocks noGrp="1"/>
          </p:cNvSpPr>
          <p:nvPr>
            <p:ph type="pic" sz="quarter" idx="11" hasCustomPrompt="1"/>
          </p:nvPr>
        </p:nvSpPr>
        <p:spPr>
          <a:xfrm>
            <a:off x="3022283" y="1354778"/>
            <a:ext cx="6150293" cy="3448050"/>
          </a:xfrm>
          <a:custGeom>
            <a:avLst/>
            <a:gdLst>
              <a:gd name="connsiteX0" fmla="*/ 2106931 w 6150293"/>
              <a:gd name="connsiteY0" fmla="*/ 0 h 3448050"/>
              <a:gd name="connsiteX1" fmla="*/ 6150293 w 6150293"/>
              <a:gd name="connsiteY1" fmla="*/ 0 h 3448050"/>
              <a:gd name="connsiteX2" fmla="*/ 4042410 w 6150293"/>
              <a:gd name="connsiteY2" fmla="*/ 3448050 h 3448050"/>
              <a:gd name="connsiteX3" fmla="*/ 0 w 6150293"/>
              <a:gd name="connsiteY3" fmla="*/ 3448050 h 3448050"/>
            </a:gdLst>
            <a:ahLst/>
            <a:cxnLst>
              <a:cxn ang="0">
                <a:pos x="connsiteX0" y="connsiteY0"/>
              </a:cxn>
              <a:cxn ang="0">
                <a:pos x="connsiteX1" y="connsiteY1"/>
              </a:cxn>
              <a:cxn ang="0">
                <a:pos x="connsiteX2" y="connsiteY2"/>
              </a:cxn>
              <a:cxn ang="0">
                <a:pos x="connsiteX3" y="connsiteY3"/>
              </a:cxn>
            </a:cxnLst>
            <a:rect l="l" t="t" r="r" b="b"/>
            <a:pathLst>
              <a:path w="6150293" h="3448050">
                <a:moveTo>
                  <a:pt x="2106931" y="0"/>
                </a:moveTo>
                <a:lnTo>
                  <a:pt x="6150293" y="0"/>
                </a:lnTo>
                <a:lnTo>
                  <a:pt x="4042410" y="3448050"/>
                </a:lnTo>
                <a:lnTo>
                  <a:pt x="0" y="344805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7" name="Picture Placeholder 16">
            <a:extLst>
              <a:ext uri="{FF2B5EF4-FFF2-40B4-BE49-F238E27FC236}">
                <a16:creationId xmlns:a16="http://schemas.microsoft.com/office/drawing/2014/main" id="{10AF9A2D-6BC2-414E-9FA2-2BCC6B6CECD0}"/>
              </a:ext>
            </a:extLst>
          </p:cNvPr>
          <p:cNvSpPr>
            <a:spLocks noGrp="1"/>
          </p:cNvSpPr>
          <p:nvPr>
            <p:ph type="pic" sz="quarter" idx="12" hasCustomPrompt="1"/>
          </p:nvPr>
        </p:nvSpPr>
        <p:spPr>
          <a:xfrm>
            <a:off x="528638" y="1354778"/>
            <a:ext cx="4429125" cy="3448050"/>
          </a:xfrm>
          <a:custGeom>
            <a:avLst/>
            <a:gdLst>
              <a:gd name="connsiteX0" fmla="*/ 0 w 4429125"/>
              <a:gd name="connsiteY0" fmla="*/ 0 h 3448050"/>
              <a:gd name="connsiteX1" fmla="*/ 4429125 w 4429125"/>
              <a:gd name="connsiteY1" fmla="*/ 0 h 3448050"/>
              <a:gd name="connsiteX2" fmla="*/ 2322195 w 4429125"/>
              <a:gd name="connsiteY2" fmla="*/ 3448050 h 3448050"/>
              <a:gd name="connsiteX3" fmla="*/ 0 w 4429125"/>
              <a:gd name="connsiteY3" fmla="*/ 3448050 h 3448050"/>
            </a:gdLst>
            <a:ahLst/>
            <a:cxnLst>
              <a:cxn ang="0">
                <a:pos x="connsiteX0" y="connsiteY0"/>
              </a:cxn>
              <a:cxn ang="0">
                <a:pos x="connsiteX1" y="connsiteY1"/>
              </a:cxn>
              <a:cxn ang="0">
                <a:pos x="connsiteX2" y="connsiteY2"/>
              </a:cxn>
              <a:cxn ang="0">
                <a:pos x="connsiteX3" y="connsiteY3"/>
              </a:cxn>
            </a:cxnLst>
            <a:rect l="l" t="t" r="r" b="b"/>
            <a:pathLst>
              <a:path w="4429125" h="3448050">
                <a:moveTo>
                  <a:pt x="0" y="0"/>
                </a:moveTo>
                <a:lnTo>
                  <a:pt x="4429125" y="0"/>
                </a:lnTo>
                <a:lnTo>
                  <a:pt x="2322195" y="3448050"/>
                </a:lnTo>
                <a:lnTo>
                  <a:pt x="0" y="344805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6" name="Picture Placeholder 15">
            <a:extLst>
              <a:ext uri="{FF2B5EF4-FFF2-40B4-BE49-F238E27FC236}">
                <a16:creationId xmlns:a16="http://schemas.microsoft.com/office/drawing/2014/main" id="{E2A5C04A-4DC0-45FF-8695-531CFED7EABC}"/>
              </a:ext>
            </a:extLst>
          </p:cNvPr>
          <p:cNvSpPr>
            <a:spLocks noGrp="1"/>
          </p:cNvSpPr>
          <p:nvPr>
            <p:ph type="pic" sz="quarter" idx="13" hasCustomPrompt="1"/>
          </p:nvPr>
        </p:nvSpPr>
        <p:spPr>
          <a:xfrm>
            <a:off x="7236142" y="1354778"/>
            <a:ext cx="4426268" cy="3448050"/>
          </a:xfrm>
          <a:custGeom>
            <a:avLst/>
            <a:gdLst>
              <a:gd name="connsiteX0" fmla="*/ 2107883 w 4426268"/>
              <a:gd name="connsiteY0" fmla="*/ 0 h 3448050"/>
              <a:gd name="connsiteX1" fmla="*/ 4426268 w 4426268"/>
              <a:gd name="connsiteY1" fmla="*/ 0 h 3448050"/>
              <a:gd name="connsiteX2" fmla="*/ 4426268 w 4426268"/>
              <a:gd name="connsiteY2" fmla="*/ 3448050 h 3448050"/>
              <a:gd name="connsiteX3" fmla="*/ 0 w 4426268"/>
              <a:gd name="connsiteY3" fmla="*/ 3448050 h 3448050"/>
            </a:gdLst>
            <a:ahLst/>
            <a:cxnLst>
              <a:cxn ang="0">
                <a:pos x="connsiteX0" y="connsiteY0"/>
              </a:cxn>
              <a:cxn ang="0">
                <a:pos x="connsiteX1" y="connsiteY1"/>
              </a:cxn>
              <a:cxn ang="0">
                <a:pos x="connsiteX2" y="connsiteY2"/>
              </a:cxn>
              <a:cxn ang="0">
                <a:pos x="connsiteX3" y="connsiteY3"/>
              </a:cxn>
            </a:cxnLst>
            <a:rect l="l" t="t" r="r" b="b"/>
            <a:pathLst>
              <a:path w="4426268" h="3448050">
                <a:moveTo>
                  <a:pt x="2107883" y="0"/>
                </a:moveTo>
                <a:lnTo>
                  <a:pt x="4426268" y="0"/>
                </a:lnTo>
                <a:lnTo>
                  <a:pt x="4426268" y="3448050"/>
                </a:lnTo>
                <a:lnTo>
                  <a:pt x="0" y="344805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3" name="Text Placeholder 9">
            <a:extLst>
              <a:ext uri="{FF2B5EF4-FFF2-40B4-BE49-F238E27FC236}">
                <a16:creationId xmlns:a16="http://schemas.microsoft.com/office/drawing/2014/main" id="{FA46197D-1598-4D3F-9547-3133C1271AD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4005170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FE028B6F-D647-4878-B4BB-2D1F673AEFD7}"/>
              </a:ext>
            </a:extLst>
          </p:cNvPr>
          <p:cNvSpPr>
            <a:spLocks noGrp="1"/>
          </p:cNvSpPr>
          <p:nvPr>
            <p:ph type="pic" sz="quarter" idx="11" hasCustomPrompt="1"/>
          </p:nvPr>
        </p:nvSpPr>
        <p:spPr>
          <a:xfrm>
            <a:off x="4424584" y="11386"/>
            <a:ext cx="7767416" cy="6777596"/>
          </a:xfrm>
          <a:custGeom>
            <a:avLst/>
            <a:gdLst>
              <a:gd name="connsiteX0" fmla="*/ 7767416 w 7767416"/>
              <a:gd name="connsiteY0" fmla="*/ 1399861 h 6777596"/>
              <a:gd name="connsiteX1" fmla="*/ 7767416 w 7767416"/>
              <a:gd name="connsiteY1" fmla="*/ 2360732 h 6777596"/>
              <a:gd name="connsiteX2" fmla="*/ 5766870 w 7767416"/>
              <a:gd name="connsiteY2" fmla="*/ 6058701 h 6777596"/>
              <a:gd name="connsiteX3" fmla="*/ 5364742 w 7767416"/>
              <a:gd name="connsiteY3" fmla="*/ 5841156 h 6777596"/>
              <a:gd name="connsiteX4" fmla="*/ 7767416 w 7767416"/>
              <a:gd name="connsiteY4" fmla="*/ 241367 h 6777596"/>
              <a:gd name="connsiteX5" fmla="*/ 7767416 w 7767416"/>
              <a:gd name="connsiteY5" fmla="*/ 1202237 h 6777596"/>
              <a:gd name="connsiteX6" fmla="*/ 5008532 w 7767416"/>
              <a:gd name="connsiteY6" fmla="*/ 6301980 h 6777596"/>
              <a:gd name="connsiteX7" fmla="*/ 4606405 w 7767416"/>
              <a:gd name="connsiteY7" fmla="*/ 6084435 h 6777596"/>
              <a:gd name="connsiteX8" fmla="*/ 7271266 w 7767416"/>
              <a:gd name="connsiteY8" fmla="*/ 0 h 6777596"/>
              <a:gd name="connsiteX9" fmla="*/ 7767416 w 7767416"/>
              <a:gd name="connsiteY9" fmla="*/ 0 h 6777596"/>
              <a:gd name="connsiteX10" fmla="*/ 7767416 w 7767416"/>
              <a:gd name="connsiteY10" fmla="*/ 43746 h 6777596"/>
              <a:gd name="connsiteX11" fmla="*/ 4124504 w 7767416"/>
              <a:gd name="connsiteY11" fmla="*/ 6777596 h 6777596"/>
              <a:gd name="connsiteX12" fmla="*/ 3722377 w 7767416"/>
              <a:gd name="connsiteY12" fmla="*/ 6560053 h 6777596"/>
              <a:gd name="connsiteX13" fmla="*/ 6644537 w 7767416"/>
              <a:gd name="connsiteY13" fmla="*/ 0 h 6777596"/>
              <a:gd name="connsiteX14" fmla="*/ 7164353 w 7767416"/>
              <a:gd name="connsiteY14" fmla="*/ 0 h 6777596"/>
              <a:gd name="connsiteX15" fmla="*/ 3936690 w 7767416"/>
              <a:gd name="connsiteY15" fmla="*/ 5966271 h 6777596"/>
              <a:gd name="connsiteX16" fmla="*/ 3534563 w 7767416"/>
              <a:gd name="connsiteY16" fmla="*/ 5748726 h 6777596"/>
              <a:gd name="connsiteX17" fmla="*/ 6017810 w 7767416"/>
              <a:gd name="connsiteY17" fmla="*/ 0 h 6777596"/>
              <a:gd name="connsiteX18" fmla="*/ 6537626 w 7767416"/>
              <a:gd name="connsiteY18" fmla="*/ 0 h 6777596"/>
              <a:gd name="connsiteX19" fmla="*/ 3371597 w 7767416"/>
              <a:gd name="connsiteY19" fmla="*/ 5852342 h 6777596"/>
              <a:gd name="connsiteX20" fmla="*/ 2969470 w 7767416"/>
              <a:gd name="connsiteY20" fmla="*/ 5634798 h 6777596"/>
              <a:gd name="connsiteX21" fmla="*/ 5391082 w 7767416"/>
              <a:gd name="connsiteY21" fmla="*/ 0 h 6777596"/>
              <a:gd name="connsiteX22" fmla="*/ 5910897 w 7767416"/>
              <a:gd name="connsiteY22" fmla="*/ 0 h 6777596"/>
              <a:gd name="connsiteX23" fmla="*/ 3063713 w 7767416"/>
              <a:gd name="connsiteY23" fmla="*/ 5262964 h 6777596"/>
              <a:gd name="connsiteX24" fmla="*/ 2661586 w 7767416"/>
              <a:gd name="connsiteY24" fmla="*/ 5045420 h 6777596"/>
              <a:gd name="connsiteX25" fmla="*/ 4764354 w 7767416"/>
              <a:gd name="connsiteY25" fmla="*/ 0 h 6777596"/>
              <a:gd name="connsiteX26" fmla="*/ 5284169 w 7767416"/>
              <a:gd name="connsiteY26" fmla="*/ 0 h 6777596"/>
              <a:gd name="connsiteX27" fmla="*/ 2900020 w 7767416"/>
              <a:gd name="connsiteY27" fmla="*/ 4407053 h 6777596"/>
              <a:gd name="connsiteX28" fmla="*/ 2497893 w 7767416"/>
              <a:gd name="connsiteY28" fmla="*/ 4189509 h 6777596"/>
              <a:gd name="connsiteX29" fmla="*/ 4137627 w 7767416"/>
              <a:gd name="connsiteY29" fmla="*/ 0 h 6777596"/>
              <a:gd name="connsiteX30" fmla="*/ 4657442 w 7767416"/>
              <a:gd name="connsiteY30" fmla="*/ 0 h 6777596"/>
              <a:gd name="connsiteX31" fmla="*/ 2118158 w 7767416"/>
              <a:gd name="connsiteY31" fmla="*/ 4693817 h 6777596"/>
              <a:gd name="connsiteX32" fmla="*/ 1716031 w 7767416"/>
              <a:gd name="connsiteY32" fmla="*/ 4476272 h 6777596"/>
              <a:gd name="connsiteX33" fmla="*/ 3510898 w 7767416"/>
              <a:gd name="connsiteY33" fmla="*/ 0 h 6777596"/>
              <a:gd name="connsiteX34" fmla="*/ 4030714 w 7767416"/>
              <a:gd name="connsiteY34" fmla="*/ 0 h 6777596"/>
              <a:gd name="connsiteX35" fmla="*/ 1997663 w 7767416"/>
              <a:gd name="connsiteY35" fmla="*/ 3758054 h 6777596"/>
              <a:gd name="connsiteX36" fmla="*/ 1595536 w 7767416"/>
              <a:gd name="connsiteY36" fmla="*/ 3540509 h 6777596"/>
              <a:gd name="connsiteX37" fmla="*/ 2884170 w 7767416"/>
              <a:gd name="connsiteY37" fmla="*/ 0 h 6777596"/>
              <a:gd name="connsiteX38" fmla="*/ 3403986 w 7767416"/>
              <a:gd name="connsiteY38" fmla="*/ 0 h 6777596"/>
              <a:gd name="connsiteX39" fmla="*/ 1715921 w 7767416"/>
              <a:gd name="connsiteY39" fmla="*/ 3120354 h 6777596"/>
              <a:gd name="connsiteX40" fmla="*/ 1313794 w 7767416"/>
              <a:gd name="connsiteY40" fmla="*/ 2902810 h 6777596"/>
              <a:gd name="connsiteX41" fmla="*/ 2257443 w 7767416"/>
              <a:gd name="connsiteY41" fmla="*/ 0 h 6777596"/>
              <a:gd name="connsiteX42" fmla="*/ 2777258 w 7767416"/>
              <a:gd name="connsiteY42" fmla="*/ 0 h 6777596"/>
              <a:gd name="connsiteX43" fmla="*/ 1541206 w 7767416"/>
              <a:gd name="connsiteY43" fmla="*/ 2284819 h 6777596"/>
              <a:gd name="connsiteX44" fmla="*/ 1139079 w 7767416"/>
              <a:gd name="connsiteY44" fmla="*/ 2067274 h 6777596"/>
              <a:gd name="connsiteX45" fmla="*/ 1630716 w 7767416"/>
              <a:gd name="connsiteY45" fmla="*/ 0 h 6777596"/>
              <a:gd name="connsiteX46" fmla="*/ 2150531 w 7767416"/>
              <a:gd name="connsiteY46" fmla="*/ 0 h 6777596"/>
              <a:gd name="connsiteX47" fmla="*/ 840733 w 7767416"/>
              <a:gd name="connsiteY47" fmla="*/ 2421135 h 6777596"/>
              <a:gd name="connsiteX48" fmla="*/ 438606 w 7767416"/>
              <a:gd name="connsiteY48" fmla="*/ 2203590 h 6777596"/>
              <a:gd name="connsiteX49" fmla="*/ 1003987 w 7767416"/>
              <a:gd name="connsiteY49" fmla="*/ 0 h 6777596"/>
              <a:gd name="connsiteX50" fmla="*/ 1523803 w 7767416"/>
              <a:gd name="connsiteY50" fmla="*/ 0 h 6777596"/>
              <a:gd name="connsiteX51" fmla="*/ 584934 w 7767416"/>
              <a:gd name="connsiteY51" fmla="*/ 1735481 h 6777596"/>
              <a:gd name="connsiteX52" fmla="*/ 182807 w 7767416"/>
              <a:gd name="connsiteY52" fmla="*/ 1517936 h 6777596"/>
              <a:gd name="connsiteX53" fmla="*/ 377260 w 7767416"/>
              <a:gd name="connsiteY53" fmla="*/ 0 h 6777596"/>
              <a:gd name="connsiteX54" fmla="*/ 897075 w 7767416"/>
              <a:gd name="connsiteY54" fmla="*/ 0 h 6777596"/>
              <a:gd name="connsiteX55" fmla="*/ 402127 w 7767416"/>
              <a:gd name="connsiteY55" fmla="*/ 914901 h 6777596"/>
              <a:gd name="connsiteX56" fmla="*/ 0 w 7767416"/>
              <a:gd name="connsiteY56" fmla="*/ 697357 h 6777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767416" h="6777596">
                <a:moveTo>
                  <a:pt x="7767416" y="1399861"/>
                </a:moveTo>
                <a:lnTo>
                  <a:pt x="7767416" y="2360732"/>
                </a:lnTo>
                <a:lnTo>
                  <a:pt x="5766870" y="6058701"/>
                </a:lnTo>
                <a:lnTo>
                  <a:pt x="5364742" y="5841156"/>
                </a:lnTo>
                <a:close/>
                <a:moveTo>
                  <a:pt x="7767416" y="241367"/>
                </a:moveTo>
                <a:lnTo>
                  <a:pt x="7767416" y="1202237"/>
                </a:lnTo>
                <a:lnTo>
                  <a:pt x="5008532" y="6301980"/>
                </a:lnTo>
                <a:lnTo>
                  <a:pt x="4606405" y="6084435"/>
                </a:lnTo>
                <a:close/>
                <a:moveTo>
                  <a:pt x="7271266" y="0"/>
                </a:moveTo>
                <a:lnTo>
                  <a:pt x="7767416" y="0"/>
                </a:lnTo>
                <a:lnTo>
                  <a:pt x="7767416" y="43746"/>
                </a:lnTo>
                <a:lnTo>
                  <a:pt x="4124504" y="6777596"/>
                </a:lnTo>
                <a:lnTo>
                  <a:pt x="3722377" y="6560053"/>
                </a:lnTo>
                <a:close/>
                <a:moveTo>
                  <a:pt x="6644537" y="0"/>
                </a:moveTo>
                <a:lnTo>
                  <a:pt x="7164353" y="0"/>
                </a:lnTo>
                <a:lnTo>
                  <a:pt x="3936690" y="5966271"/>
                </a:lnTo>
                <a:lnTo>
                  <a:pt x="3534563" y="5748726"/>
                </a:lnTo>
                <a:close/>
                <a:moveTo>
                  <a:pt x="6017810" y="0"/>
                </a:moveTo>
                <a:lnTo>
                  <a:pt x="6537626" y="0"/>
                </a:lnTo>
                <a:lnTo>
                  <a:pt x="3371597" y="5852342"/>
                </a:lnTo>
                <a:lnTo>
                  <a:pt x="2969470" y="5634798"/>
                </a:lnTo>
                <a:close/>
                <a:moveTo>
                  <a:pt x="5391082" y="0"/>
                </a:moveTo>
                <a:lnTo>
                  <a:pt x="5910897" y="0"/>
                </a:lnTo>
                <a:lnTo>
                  <a:pt x="3063713" y="5262964"/>
                </a:lnTo>
                <a:lnTo>
                  <a:pt x="2661586" y="5045420"/>
                </a:lnTo>
                <a:close/>
                <a:moveTo>
                  <a:pt x="4764354" y="0"/>
                </a:moveTo>
                <a:lnTo>
                  <a:pt x="5284169" y="0"/>
                </a:lnTo>
                <a:lnTo>
                  <a:pt x="2900020" y="4407053"/>
                </a:lnTo>
                <a:lnTo>
                  <a:pt x="2497893" y="4189509"/>
                </a:lnTo>
                <a:close/>
                <a:moveTo>
                  <a:pt x="4137627" y="0"/>
                </a:moveTo>
                <a:lnTo>
                  <a:pt x="4657442" y="0"/>
                </a:lnTo>
                <a:lnTo>
                  <a:pt x="2118158" y="4693817"/>
                </a:lnTo>
                <a:lnTo>
                  <a:pt x="1716031" y="4476272"/>
                </a:lnTo>
                <a:close/>
                <a:moveTo>
                  <a:pt x="3510898" y="0"/>
                </a:moveTo>
                <a:lnTo>
                  <a:pt x="4030714" y="0"/>
                </a:lnTo>
                <a:lnTo>
                  <a:pt x="1997663" y="3758054"/>
                </a:lnTo>
                <a:lnTo>
                  <a:pt x="1595536" y="3540509"/>
                </a:lnTo>
                <a:close/>
                <a:moveTo>
                  <a:pt x="2884170" y="0"/>
                </a:moveTo>
                <a:lnTo>
                  <a:pt x="3403986" y="0"/>
                </a:lnTo>
                <a:lnTo>
                  <a:pt x="1715921" y="3120354"/>
                </a:lnTo>
                <a:lnTo>
                  <a:pt x="1313794" y="2902810"/>
                </a:lnTo>
                <a:close/>
                <a:moveTo>
                  <a:pt x="2257443" y="0"/>
                </a:moveTo>
                <a:lnTo>
                  <a:pt x="2777258" y="0"/>
                </a:lnTo>
                <a:lnTo>
                  <a:pt x="1541206" y="2284819"/>
                </a:lnTo>
                <a:lnTo>
                  <a:pt x="1139079" y="2067274"/>
                </a:lnTo>
                <a:close/>
                <a:moveTo>
                  <a:pt x="1630716" y="0"/>
                </a:moveTo>
                <a:lnTo>
                  <a:pt x="2150531" y="0"/>
                </a:lnTo>
                <a:lnTo>
                  <a:pt x="840733" y="2421135"/>
                </a:lnTo>
                <a:lnTo>
                  <a:pt x="438606" y="2203590"/>
                </a:lnTo>
                <a:close/>
                <a:moveTo>
                  <a:pt x="1003987" y="0"/>
                </a:moveTo>
                <a:lnTo>
                  <a:pt x="1523803" y="0"/>
                </a:lnTo>
                <a:lnTo>
                  <a:pt x="584934" y="1735481"/>
                </a:lnTo>
                <a:lnTo>
                  <a:pt x="182807" y="1517936"/>
                </a:lnTo>
                <a:close/>
                <a:moveTo>
                  <a:pt x="377260" y="0"/>
                </a:moveTo>
                <a:lnTo>
                  <a:pt x="897075" y="0"/>
                </a:lnTo>
                <a:lnTo>
                  <a:pt x="402127" y="914901"/>
                </a:lnTo>
                <a:lnTo>
                  <a:pt x="0" y="697357"/>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5695334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31EAEB9F-11FD-4A38-A858-5235F8507B4F}"/>
              </a:ext>
            </a:extLst>
          </p:cNvPr>
          <p:cNvSpPr>
            <a:spLocks noGrp="1"/>
          </p:cNvSpPr>
          <p:nvPr>
            <p:ph type="pic" sz="quarter" idx="11" hasCustomPrompt="1"/>
          </p:nvPr>
        </p:nvSpPr>
        <p:spPr>
          <a:xfrm>
            <a:off x="528638" y="551833"/>
            <a:ext cx="5317686" cy="41855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3" name="그림 개체 틀 2">
            <a:extLst>
              <a:ext uri="{FF2B5EF4-FFF2-40B4-BE49-F238E27FC236}">
                <a16:creationId xmlns:a16="http://schemas.microsoft.com/office/drawing/2014/main" id="{A2337EED-6D2F-4724-A299-87463BE1290B}"/>
              </a:ext>
            </a:extLst>
          </p:cNvPr>
          <p:cNvSpPr>
            <a:spLocks noGrp="1"/>
          </p:cNvSpPr>
          <p:nvPr>
            <p:ph type="pic" sz="quarter" idx="12" hasCustomPrompt="1"/>
          </p:nvPr>
        </p:nvSpPr>
        <p:spPr>
          <a:xfrm>
            <a:off x="6345676" y="2134199"/>
            <a:ext cx="5317686" cy="418553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8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31504870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EF1A6D4F-FC45-4108-AABF-2153E98FEC8F}"/>
              </a:ext>
            </a:extLst>
          </p:cNvPr>
          <p:cNvSpPr>
            <a:spLocks noGrp="1"/>
          </p:cNvSpPr>
          <p:nvPr>
            <p:ph type="pic" sz="quarter" idx="11" hasCustomPrompt="1"/>
          </p:nvPr>
        </p:nvSpPr>
        <p:spPr>
          <a:xfrm>
            <a:off x="0" y="0"/>
            <a:ext cx="9511468" cy="6858000"/>
          </a:xfrm>
          <a:custGeom>
            <a:avLst/>
            <a:gdLst>
              <a:gd name="connsiteX0" fmla="*/ 3705667 w 9511468"/>
              <a:gd name="connsiteY0" fmla="*/ 0 h 6858000"/>
              <a:gd name="connsiteX1" fmla="*/ 9511468 w 9511468"/>
              <a:gd name="connsiteY1" fmla="*/ 0 h 6858000"/>
              <a:gd name="connsiteX2" fmla="*/ 4549568 w 9511468"/>
              <a:gd name="connsiteY2" fmla="*/ 6858000 h 6858000"/>
              <a:gd name="connsiteX3" fmla="*/ 0 w 9511468"/>
              <a:gd name="connsiteY3" fmla="*/ 6858000 h 6858000"/>
              <a:gd name="connsiteX4" fmla="*/ 0 w 9511468"/>
              <a:gd name="connsiteY4" fmla="*/ 5121721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1468" h="6858000">
                <a:moveTo>
                  <a:pt x="3705667" y="0"/>
                </a:moveTo>
                <a:lnTo>
                  <a:pt x="9511468" y="0"/>
                </a:lnTo>
                <a:lnTo>
                  <a:pt x="4549568" y="6858000"/>
                </a:lnTo>
                <a:lnTo>
                  <a:pt x="0" y="6858000"/>
                </a:lnTo>
                <a:lnTo>
                  <a:pt x="0" y="5121721"/>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290825641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0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A2337EED-6D2F-4724-A299-87463BE1290B}"/>
              </a:ext>
            </a:extLst>
          </p:cNvPr>
          <p:cNvSpPr>
            <a:spLocks noGrp="1"/>
          </p:cNvSpPr>
          <p:nvPr>
            <p:ph type="pic" sz="quarter" idx="12" hasCustomPrompt="1"/>
          </p:nvPr>
        </p:nvSpPr>
        <p:spPr>
          <a:xfrm>
            <a:off x="649480" y="1157591"/>
            <a:ext cx="10893040" cy="4542818"/>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408352803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3964E96-60CB-4686-890C-74DB60B28B94}"/>
              </a:ext>
            </a:extLst>
          </p:cNvPr>
          <p:cNvSpPr/>
          <p:nvPr userDrawn="1"/>
        </p:nvSpPr>
        <p:spPr>
          <a:xfrm>
            <a:off x="826852" y="0"/>
            <a:ext cx="4562272" cy="41731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그림 개체 틀 2">
            <a:extLst>
              <a:ext uri="{FF2B5EF4-FFF2-40B4-BE49-F238E27FC236}">
                <a16:creationId xmlns:a16="http://schemas.microsoft.com/office/drawing/2014/main" id="{31EAEB9F-11FD-4A38-A858-5235F8507B4F}"/>
              </a:ext>
            </a:extLst>
          </p:cNvPr>
          <p:cNvSpPr>
            <a:spLocks noGrp="1"/>
          </p:cNvSpPr>
          <p:nvPr>
            <p:ph type="pic" sz="quarter" idx="11" hasCustomPrompt="1"/>
          </p:nvPr>
        </p:nvSpPr>
        <p:spPr>
          <a:xfrm>
            <a:off x="2490281" y="3287949"/>
            <a:ext cx="8874868" cy="292235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367673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8D9AA8BA-F171-4BD8-A11D-2DC0122F65E8}"/>
              </a:ext>
            </a:extLst>
          </p:cNvPr>
          <p:cNvSpPr>
            <a:spLocks noGrp="1"/>
          </p:cNvSpPr>
          <p:nvPr>
            <p:ph type="pic" sz="quarter" idx="11" hasCustomPrompt="1"/>
          </p:nvPr>
        </p:nvSpPr>
        <p:spPr>
          <a:xfrm>
            <a:off x="3780714" y="121525"/>
            <a:ext cx="8411286" cy="6736476"/>
          </a:xfrm>
          <a:custGeom>
            <a:avLst/>
            <a:gdLst>
              <a:gd name="connsiteX0" fmla="*/ 5699762 w 8411286"/>
              <a:gd name="connsiteY0" fmla="*/ 5934811 h 6736476"/>
              <a:gd name="connsiteX1" fmla="*/ 5699473 w 8411286"/>
              <a:gd name="connsiteY1" fmla="*/ 5964269 h 6736476"/>
              <a:gd name="connsiteX2" fmla="*/ 5704951 w 8411286"/>
              <a:gd name="connsiteY2" fmla="*/ 6001406 h 6736476"/>
              <a:gd name="connsiteX3" fmla="*/ 5700507 w 8411286"/>
              <a:gd name="connsiteY3" fmla="*/ 5913361 h 6736476"/>
              <a:gd name="connsiteX4" fmla="*/ 5699940 w 8411286"/>
              <a:gd name="connsiteY4" fmla="*/ 5916657 h 6736476"/>
              <a:gd name="connsiteX5" fmla="*/ 5699858 w 8411286"/>
              <a:gd name="connsiteY5" fmla="*/ 5924998 h 6736476"/>
              <a:gd name="connsiteX6" fmla="*/ 6937173 w 8411286"/>
              <a:gd name="connsiteY6" fmla="*/ 0 h 6736476"/>
              <a:gd name="connsiteX7" fmla="*/ 7112847 w 8411286"/>
              <a:gd name="connsiteY7" fmla="*/ 0 h 6736476"/>
              <a:gd name="connsiteX8" fmla="*/ 7165550 w 8411286"/>
              <a:gd name="connsiteY8" fmla="*/ 31998 h 6736476"/>
              <a:gd name="connsiteX9" fmla="*/ 7230172 w 8411286"/>
              <a:gd name="connsiteY9" fmla="*/ 147441 h 6736476"/>
              <a:gd name="connsiteX10" fmla="*/ 7308598 w 8411286"/>
              <a:gd name="connsiteY10" fmla="*/ 296136 h 6736476"/>
              <a:gd name="connsiteX11" fmla="*/ 7361927 w 8411286"/>
              <a:gd name="connsiteY11" fmla="*/ 334407 h 6736476"/>
              <a:gd name="connsiteX12" fmla="*/ 7786681 w 8411286"/>
              <a:gd name="connsiteY12" fmla="*/ 1054668 h 6736476"/>
              <a:gd name="connsiteX13" fmla="*/ 7843148 w 8411286"/>
              <a:gd name="connsiteY13" fmla="*/ 1247910 h 6736476"/>
              <a:gd name="connsiteX14" fmla="*/ 7989333 w 8411286"/>
              <a:gd name="connsiteY14" fmla="*/ 1492598 h 6736476"/>
              <a:gd name="connsiteX15" fmla="*/ 8255980 w 8411286"/>
              <a:gd name="connsiteY15" fmla="*/ 2013344 h 6736476"/>
              <a:gd name="connsiteX16" fmla="*/ 8328759 w 8411286"/>
              <a:gd name="connsiteY16" fmla="*/ 2595576 h 6736476"/>
              <a:gd name="connsiteX17" fmla="*/ 8394636 w 8411286"/>
              <a:gd name="connsiteY17" fmla="*/ 3388617 h 6736476"/>
              <a:gd name="connsiteX18" fmla="*/ 8411286 w 8411286"/>
              <a:gd name="connsiteY18" fmla="*/ 3449238 h 6736476"/>
              <a:gd name="connsiteX19" fmla="*/ 8411286 w 8411286"/>
              <a:gd name="connsiteY19" fmla="*/ 6736476 h 6736476"/>
              <a:gd name="connsiteX20" fmla="*/ 7208192 w 8411286"/>
              <a:gd name="connsiteY20" fmla="*/ 6736476 h 6736476"/>
              <a:gd name="connsiteX21" fmla="*/ 7224525 w 8411286"/>
              <a:gd name="connsiteY21" fmla="*/ 6699435 h 6736476"/>
              <a:gd name="connsiteX22" fmla="*/ 7211350 w 8411286"/>
              <a:gd name="connsiteY22" fmla="*/ 6671829 h 6736476"/>
              <a:gd name="connsiteX23" fmla="*/ 7184371 w 8411286"/>
              <a:gd name="connsiteY23" fmla="*/ 6683122 h 6736476"/>
              <a:gd name="connsiteX24" fmla="*/ 7158021 w 8411286"/>
              <a:gd name="connsiteY24" fmla="*/ 6721394 h 6736476"/>
              <a:gd name="connsiteX25" fmla="*/ 7140347 w 8411286"/>
              <a:gd name="connsiteY25" fmla="*/ 6736476 h 6736476"/>
              <a:gd name="connsiteX26" fmla="*/ 7106917 w 8411286"/>
              <a:gd name="connsiteY26" fmla="*/ 6736476 h 6736476"/>
              <a:gd name="connsiteX27" fmla="*/ 7103015 w 8411286"/>
              <a:gd name="connsiteY27" fmla="*/ 6712307 h 6736476"/>
              <a:gd name="connsiteX28" fmla="*/ 7059519 w 8411286"/>
              <a:gd name="connsiteY28" fmla="*/ 6580228 h 6736476"/>
              <a:gd name="connsiteX29" fmla="*/ 7043833 w 8411286"/>
              <a:gd name="connsiteY29" fmla="*/ 6663045 h 6736476"/>
              <a:gd name="connsiteX30" fmla="*/ 7051205 w 8411286"/>
              <a:gd name="connsiteY30" fmla="*/ 6724845 h 6736476"/>
              <a:gd name="connsiteX31" fmla="*/ 7052770 w 8411286"/>
              <a:gd name="connsiteY31" fmla="*/ 6736476 h 6736476"/>
              <a:gd name="connsiteX32" fmla="*/ 6976399 w 8411286"/>
              <a:gd name="connsiteY32" fmla="*/ 6736476 h 6736476"/>
              <a:gd name="connsiteX33" fmla="*/ 6969171 w 8411286"/>
              <a:gd name="connsiteY33" fmla="*/ 6722022 h 6736476"/>
              <a:gd name="connsiteX34" fmla="*/ 6965668 w 8411286"/>
              <a:gd name="connsiteY34" fmla="*/ 6736476 h 6736476"/>
              <a:gd name="connsiteX35" fmla="*/ 5912639 w 8411286"/>
              <a:gd name="connsiteY35" fmla="*/ 6736476 h 6736476"/>
              <a:gd name="connsiteX36" fmla="*/ 5766309 w 8411286"/>
              <a:gd name="connsiteY36" fmla="*/ 6264493 h 6736476"/>
              <a:gd name="connsiteX37" fmla="*/ 5730397 w 8411286"/>
              <a:gd name="connsiteY37" fmla="*/ 6316172 h 6736476"/>
              <a:gd name="connsiteX38" fmla="*/ 5716685 w 8411286"/>
              <a:gd name="connsiteY38" fmla="*/ 6345706 h 6736476"/>
              <a:gd name="connsiteX39" fmla="*/ 5642847 w 8411286"/>
              <a:gd name="connsiteY39" fmla="*/ 6530301 h 6736476"/>
              <a:gd name="connsiteX40" fmla="*/ 5571861 w 8411286"/>
              <a:gd name="connsiteY40" fmla="*/ 6640910 h 6736476"/>
              <a:gd name="connsiteX41" fmla="*/ 5532211 w 8411286"/>
              <a:gd name="connsiteY41" fmla="*/ 6736476 h 6736476"/>
              <a:gd name="connsiteX42" fmla="*/ 5291750 w 8411286"/>
              <a:gd name="connsiteY42" fmla="*/ 6736476 h 6736476"/>
              <a:gd name="connsiteX43" fmla="*/ 5314799 w 8411286"/>
              <a:gd name="connsiteY43" fmla="*/ 6682196 h 6736476"/>
              <a:gd name="connsiteX44" fmla="*/ 5336949 w 8411286"/>
              <a:gd name="connsiteY44" fmla="*/ 6127357 h 6736476"/>
              <a:gd name="connsiteX45" fmla="*/ 5305304 w 8411286"/>
              <a:gd name="connsiteY45" fmla="*/ 6110481 h 6736476"/>
              <a:gd name="connsiteX46" fmla="*/ 5111217 w 8411286"/>
              <a:gd name="connsiteY46" fmla="*/ 6218074 h 6736476"/>
              <a:gd name="connsiteX47" fmla="*/ 5080627 w 8411286"/>
              <a:gd name="connsiteY47" fmla="*/ 6304567 h 6736476"/>
              <a:gd name="connsiteX48" fmla="*/ 5130204 w 8411286"/>
              <a:gd name="connsiteY48" fmla="*/ 6400558 h 6736476"/>
              <a:gd name="connsiteX49" fmla="*/ 5197713 w 8411286"/>
              <a:gd name="connsiteY49" fmla="*/ 6657933 h 6736476"/>
              <a:gd name="connsiteX50" fmla="*/ 5190329 w 8411286"/>
              <a:gd name="connsiteY50" fmla="*/ 6723333 h 6736476"/>
              <a:gd name="connsiteX51" fmla="*/ 5190795 w 8411286"/>
              <a:gd name="connsiteY51" fmla="*/ 6736476 h 6736476"/>
              <a:gd name="connsiteX52" fmla="*/ 5114216 w 8411286"/>
              <a:gd name="connsiteY52" fmla="*/ 6736476 h 6736476"/>
              <a:gd name="connsiteX53" fmla="*/ 5090121 w 8411286"/>
              <a:gd name="connsiteY53" fmla="*/ 6712785 h 6736476"/>
              <a:gd name="connsiteX54" fmla="*/ 5078517 w 8411286"/>
              <a:gd name="connsiteY54" fmla="*/ 6664264 h 6736476"/>
              <a:gd name="connsiteX55" fmla="*/ 4997297 w 8411286"/>
              <a:gd name="connsiteY55" fmla="*/ 6540849 h 6736476"/>
              <a:gd name="connsiteX56" fmla="*/ 4908691 w 8411286"/>
              <a:gd name="connsiteY56" fmla="*/ 6426928 h 6736476"/>
              <a:gd name="connsiteX57" fmla="*/ 4889705 w 8411286"/>
              <a:gd name="connsiteY57" fmla="*/ 6356255 h 6736476"/>
              <a:gd name="connsiteX58" fmla="*/ 4786333 w 8411286"/>
              <a:gd name="connsiteY58" fmla="*/ 6299293 h 6736476"/>
              <a:gd name="connsiteX59" fmla="*/ 4495200 w 8411286"/>
              <a:gd name="connsiteY59" fmla="*/ 6323556 h 6736476"/>
              <a:gd name="connsiteX60" fmla="*/ 4150274 w 8411286"/>
              <a:gd name="connsiteY60" fmla="*/ 6322500 h 6736476"/>
              <a:gd name="connsiteX61" fmla="*/ 3989940 w 8411286"/>
              <a:gd name="connsiteY61" fmla="*/ 6338322 h 6736476"/>
              <a:gd name="connsiteX62" fmla="*/ 3937199 w 8411286"/>
              <a:gd name="connsiteY62" fmla="*/ 6367857 h 6736476"/>
              <a:gd name="connsiteX63" fmla="*/ 3891842 w 8411286"/>
              <a:gd name="connsiteY63" fmla="*/ 6415324 h 6736476"/>
              <a:gd name="connsiteX64" fmla="*/ 3810620 w 8411286"/>
              <a:gd name="connsiteY64" fmla="*/ 6455409 h 6736476"/>
              <a:gd name="connsiteX65" fmla="*/ 3670329 w 8411286"/>
              <a:gd name="connsiteY65" fmla="*/ 6521863 h 6736476"/>
              <a:gd name="connsiteX66" fmla="*/ 3665055 w 8411286"/>
              <a:gd name="connsiteY66" fmla="*/ 6555617 h 6736476"/>
              <a:gd name="connsiteX67" fmla="*/ 3677927 w 8411286"/>
              <a:gd name="connsiteY67" fmla="*/ 6663210 h 6736476"/>
              <a:gd name="connsiteX68" fmla="*/ 3699047 w 8411286"/>
              <a:gd name="connsiteY68" fmla="*/ 6736476 h 6736476"/>
              <a:gd name="connsiteX69" fmla="*/ 2645249 w 8411286"/>
              <a:gd name="connsiteY69" fmla="*/ 6736476 h 6736476"/>
              <a:gd name="connsiteX70" fmla="*/ 2742086 w 8411286"/>
              <a:gd name="connsiteY70" fmla="*/ 6647385 h 6736476"/>
              <a:gd name="connsiteX71" fmla="*/ 2743140 w 8411286"/>
              <a:gd name="connsiteY71" fmla="*/ 6603084 h 6736476"/>
              <a:gd name="connsiteX72" fmla="*/ 2687235 w 8411286"/>
              <a:gd name="connsiteY72" fmla="*/ 6550343 h 6736476"/>
              <a:gd name="connsiteX73" fmla="*/ 2540616 w 8411286"/>
              <a:gd name="connsiteY73" fmla="*/ 6362583 h 6736476"/>
              <a:gd name="connsiteX74" fmla="*/ 2301170 w 8411286"/>
              <a:gd name="connsiteY74" fmla="*/ 6031369 h 6736476"/>
              <a:gd name="connsiteX75" fmla="*/ 2170371 w 8411286"/>
              <a:gd name="connsiteY75" fmla="*/ 5803528 h 6736476"/>
              <a:gd name="connsiteX76" fmla="*/ 2008983 w 8411286"/>
              <a:gd name="connsiteY76" fmla="*/ 5434340 h 6736476"/>
              <a:gd name="connsiteX77" fmla="*/ 1746334 w 8411286"/>
              <a:gd name="connsiteY77" fmla="*/ 4914312 h 6736476"/>
              <a:gd name="connsiteX78" fmla="*/ 1717853 w 8411286"/>
              <a:gd name="connsiteY78" fmla="*/ 4846804 h 6736476"/>
              <a:gd name="connsiteX79" fmla="*/ 1620809 w 8411286"/>
              <a:gd name="connsiteY79" fmla="*/ 4780349 h 6736476"/>
              <a:gd name="connsiteX80" fmla="*/ 1502668 w 8411286"/>
              <a:gd name="connsiteY80" fmla="*/ 4732882 h 6736476"/>
              <a:gd name="connsiteX81" fmla="*/ 1431996 w 8411286"/>
              <a:gd name="connsiteY81" fmla="*/ 4659044 h 6736476"/>
              <a:gd name="connsiteX82" fmla="*/ 1147194 w 8411286"/>
              <a:gd name="connsiteY82" fmla="*/ 4510315 h 6736476"/>
              <a:gd name="connsiteX83" fmla="*/ 933065 w 8411286"/>
              <a:gd name="connsiteY83" fmla="*/ 4520863 h 6736476"/>
              <a:gd name="connsiteX84" fmla="*/ 779062 w 8411286"/>
              <a:gd name="connsiteY84" fmla="*/ 4470232 h 6736476"/>
              <a:gd name="connsiteX85" fmla="*/ 715772 w 8411286"/>
              <a:gd name="connsiteY85" fmla="*/ 4415381 h 6736476"/>
              <a:gd name="connsiteX86" fmla="*/ 583919 w 8411286"/>
              <a:gd name="connsiteY86" fmla="*/ 4235007 h 6736476"/>
              <a:gd name="connsiteX87" fmla="*/ 567041 w 8411286"/>
              <a:gd name="connsiteY87" fmla="*/ 3954424 h 6736476"/>
              <a:gd name="connsiteX88" fmla="*/ 635604 w 8411286"/>
              <a:gd name="connsiteY88" fmla="*/ 3848942 h 6736476"/>
              <a:gd name="connsiteX89" fmla="*/ 728428 w 8411286"/>
              <a:gd name="connsiteY89" fmla="*/ 3725527 h 6736476"/>
              <a:gd name="connsiteX90" fmla="*/ 756909 w 8411286"/>
              <a:gd name="connsiteY90" fmla="*/ 3679114 h 6736476"/>
              <a:gd name="connsiteX91" fmla="*/ 798047 w 8411286"/>
              <a:gd name="connsiteY91" fmla="*/ 3627429 h 6736476"/>
              <a:gd name="connsiteX92" fmla="*/ 804376 w 8411286"/>
              <a:gd name="connsiteY92" fmla="*/ 3462877 h 6736476"/>
              <a:gd name="connsiteX93" fmla="*/ 693620 w 8411286"/>
              <a:gd name="connsiteY93" fmla="*/ 3265625 h 6736476"/>
              <a:gd name="connsiteX94" fmla="*/ 730538 w 8411286"/>
              <a:gd name="connsiteY94" fmla="*/ 3218158 h 6736476"/>
              <a:gd name="connsiteX95" fmla="*/ 796992 w 8411286"/>
              <a:gd name="connsiteY95" fmla="*/ 3235034 h 6736476"/>
              <a:gd name="connsiteX96" fmla="*/ 844459 w 8411286"/>
              <a:gd name="connsiteY96" fmla="*/ 3233980 h 6736476"/>
              <a:gd name="connsiteX97" fmla="*/ 841295 w 8411286"/>
              <a:gd name="connsiteY97" fmla="*/ 3199171 h 6736476"/>
              <a:gd name="connsiteX98" fmla="*/ 800158 w 8411286"/>
              <a:gd name="connsiteY98" fmla="*/ 3174911 h 6736476"/>
              <a:gd name="connsiteX99" fmla="*/ 615564 w 8411286"/>
              <a:gd name="connsiteY99" fmla="*/ 3159086 h 6736476"/>
              <a:gd name="connsiteX100" fmla="*/ 235828 w 8411286"/>
              <a:gd name="connsiteY100" fmla="*/ 3056770 h 6736476"/>
              <a:gd name="connsiteX101" fmla="*/ 50177 w 8411286"/>
              <a:gd name="connsiteY101" fmla="*/ 2912259 h 6736476"/>
              <a:gd name="connsiteX102" fmla="*/ 1656 w 8411286"/>
              <a:gd name="connsiteY102" fmla="*/ 2697076 h 6736476"/>
              <a:gd name="connsiteX103" fmla="*/ 103975 w 8411286"/>
              <a:gd name="connsiteY103" fmla="*/ 2348984 h 6736476"/>
              <a:gd name="connsiteX104" fmla="*/ 149331 w 8411286"/>
              <a:gd name="connsiteY104" fmla="*/ 2344764 h 6736476"/>
              <a:gd name="connsiteX105" fmla="*/ 134563 w 8411286"/>
              <a:gd name="connsiteY105" fmla="*/ 2317339 h 6736476"/>
              <a:gd name="connsiteX106" fmla="*/ 191525 w 8411286"/>
              <a:gd name="connsiteY106" fmla="*/ 2400669 h 6736476"/>
              <a:gd name="connsiteX107" fmla="*/ 166208 w 8411286"/>
              <a:gd name="connsiteY107" fmla="*/ 2585263 h 6736476"/>
              <a:gd name="connsiteX108" fmla="*/ 160934 w 8411286"/>
              <a:gd name="connsiteY108" fmla="*/ 2716062 h 6736476"/>
              <a:gd name="connsiteX109" fmla="*/ 207347 w 8411286"/>
              <a:gd name="connsiteY109" fmla="*/ 2771968 h 6736476"/>
              <a:gd name="connsiteX110" fmla="*/ 523794 w 8411286"/>
              <a:gd name="connsiteY110" fmla="*/ 2843695 h 6736476"/>
              <a:gd name="connsiteX111" fmla="*/ 1049096 w 8411286"/>
              <a:gd name="connsiteY111" fmla="*/ 2824709 h 6736476"/>
              <a:gd name="connsiteX112" fmla="*/ 1113439 w 8411286"/>
              <a:gd name="connsiteY112" fmla="*/ 2786736 h 6736476"/>
              <a:gd name="connsiteX113" fmla="*/ 1546971 w 8411286"/>
              <a:gd name="connsiteY113" fmla="*/ 2606360 h 6736476"/>
              <a:gd name="connsiteX114" fmla="*/ 1784306 w 8411286"/>
              <a:gd name="connsiteY114" fmla="*/ 2570497 h 6736476"/>
              <a:gd name="connsiteX115" fmla="*/ 1917215 w 8411286"/>
              <a:gd name="connsiteY115" fmla="*/ 2546234 h 6736476"/>
              <a:gd name="connsiteX116" fmla="*/ 2025860 w 8411286"/>
              <a:gd name="connsiteY116" fmla="*/ 2568387 h 6736476"/>
              <a:gd name="connsiteX117" fmla="*/ 2092315 w 8411286"/>
              <a:gd name="connsiteY117" fmla="*/ 2577879 h 6736476"/>
              <a:gd name="connsiteX118" fmla="*/ 2156659 w 8411286"/>
              <a:gd name="connsiteY118" fmla="*/ 2562057 h 6736476"/>
              <a:gd name="connsiteX119" fmla="*/ 2279017 w 8411286"/>
              <a:gd name="connsiteY119" fmla="*/ 2608470 h 6736476"/>
              <a:gd name="connsiteX120" fmla="*/ 2316992 w 8411286"/>
              <a:gd name="connsiteY120" fmla="*/ 2628512 h 6736476"/>
              <a:gd name="connsiteX121" fmla="*/ 2459391 w 8411286"/>
              <a:gd name="connsiteY121" fmla="*/ 2628512 h 6736476"/>
              <a:gd name="connsiteX122" fmla="*/ 2417198 w 8411286"/>
              <a:gd name="connsiteY122" fmla="*/ 2585263 h 6736476"/>
              <a:gd name="connsiteX123" fmla="*/ 2108138 w 8411286"/>
              <a:gd name="connsiteY123" fmla="*/ 2382739 h 6736476"/>
              <a:gd name="connsiteX124" fmla="*/ 1772704 w 8411286"/>
              <a:gd name="connsiteY124" fmla="*/ 2105321 h 6736476"/>
              <a:gd name="connsiteX125" fmla="*/ 1714689 w 8411286"/>
              <a:gd name="connsiteY125" fmla="*/ 1995618 h 6736476"/>
              <a:gd name="connsiteX126" fmla="*/ 1738949 w 8411286"/>
              <a:gd name="connsiteY126" fmla="*/ 1969247 h 6736476"/>
              <a:gd name="connsiteX127" fmla="*/ 1819115 w 8411286"/>
              <a:gd name="connsiteY127" fmla="*/ 2000892 h 6736476"/>
              <a:gd name="connsiteX128" fmla="*/ 2635547 w 8411286"/>
              <a:gd name="connsiteY128" fmla="*/ 2418601 h 6736476"/>
              <a:gd name="connsiteX129" fmla="*/ 2734702 w 8411286"/>
              <a:gd name="connsiteY129" fmla="*/ 2456576 h 6736476"/>
              <a:gd name="connsiteX130" fmla="*/ 2884487 w 8411286"/>
              <a:gd name="connsiteY130" fmla="*/ 2744543 h 6736476"/>
              <a:gd name="connsiteX131" fmla="*/ 2753688 w 8411286"/>
              <a:gd name="connsiteY131" fmla="*/ 2889052 h 6736476"/>
              <a:gd name="connsiteX132" fmla="*/ 2565930 w 8411286"/>
              <a:gd name="connsiteY132" fmla="*/ 2950231 h 6736476"/>
              <a:gd name="connsiteX133" fmla="*/ 2551164 w 8411286"/>
              <a:gd name="connsiteY133" fmla="*/ 2958672 h 6736476"/>
              <a:gd name="connsiteX134" fmla="*/ 2756852 w 8411286"/>
              <a:gd name="connsiteY134" fmla="*/ 3079977 h 6736476"/>
              <a:gd name="connsiteX135" fmla="*/ 3097560 w 8411286"/>
              <a:gd name="connsiteY135" fmla="*/ 3270899 h 6736476"/>
              <a:gd name="connsiteX136" fmla="*/ 3309581 w 8411286"/>
              <a:gd name="connsiteY136" fmla="*/ 3413300 h 6736476"/>
              <a:gd name="connsiteX137" fmla="*/ 3500503 w 8411286"/>
              <a:gd name="connsiteY137" fmla="*/ 3527221 h 6736476"/>
              <a:gd name="connsiteX138" fmla="*/ 3864417 w 8411286"/>
              <a:gd name="connsiteY138" fmla="*/ 3729747 h 6736476"/>
              <a:gd name="connsiteX139" fmla="*/ 4351744 w 8411286"/>
              <a:gd name="connsiteY139" fmla="*/ 3916449 h 6736476"/>
              <a:gd name="connsiteX140" fmla="*/ 5174507 w 8411286"/>
              <a:gd name="connsiteY140" fmla="*/ 3980795 h 6736476"/>
              <a:gd name="connsiteX141" fmla="*/ 5307035 w 8411286"/>
              <a:gd name="connsiteY141" fmla="*/ 3970823 h 6736476"/>
              <a:gd name="connsiteX142" fmla="*/ 5359406 w 8411286"/>
              <a:gd name="connsiteY142" fmla="*/ 3964465 h 6736476"/>
              <a:gd name="connsiteX143" fmla="*/ 5363328 w 8411286"/>
              <a:gd name="connsiteY143" fmla="*/ 3954536 h 6736476"/>
              <a:gd name="connsiteX144" fmla="*/ 5408815 w 8411286"/>
              <a:gd name="connsiteY144" fmla="*/ 3914382 h 6736476"/>
              <a:gd name="connsiteX145" fmla="*/ 5475947 w 8411286"/>
              <a:gd name="connsiteY145" fmla="*/ 3868581 h 6736476"/>
              <a:gd name="connsiteX146" fmla="*/ 5546216 w 8411286"/>
              <a:gd name="connsiteY146" fmla="*/ 3821527 h 6736476"/>
              <a:gd name="connsiteX147" fmla="*/ 5943364 w 8411286"/>
              <a:gd name="connsiteY147" fmla="*/ 3538566 h 6736476"/>
              <a:gd name="connsiteX148" fmla="*/ 5933953 w 8411286"/>
              <a:gd name="connsiteY148" fmla="*/ 3480218 h 6736476"/>
              <a:gd name="connsiteX149" fmla="*/ 5900701 w 8411286"/>
              <a:gd name="connsiteY149" fmla="*/ 3472062 h 6736476"/>
              <a:gd name="connsiteX150" fmla="*/ 5373053 w 8411286"/>
              <a:gd name="connsiteY150" fmla="*/ 3424378 h 6736476"/>
              <a:gd name="connsiteX151" fmla="*/ 5116444 w 8411286"/>
              <a:gd name="connsiteY151" fmla="*/ 3414967 h 6736476"/>
              <a:gd name="connsiteX152" fmla="*/ 5043038 w 8411286"/>
              <a:gd name="connsiteY152" fmla="*/ 3470807 h 6736476"/>
              <a:gd name="connsiteX153" fmla="*/ 5031745 w 8411286"/>
              <a:gd name="connsiteY153" fmla="*/ 3516607 h 6736476"/>
              <a:gd name="connsiteX154" fmla="*/ 5001629 w 8411286"/>
              <a:gd name="connsiteY154" fmla="*/ 3631422 h 6736476"/>
              <a:gd name="connsiteX155" fmla="*/ 4881167 w 8411286"/>
              <a:gd name="connsiteY155" fmla="*/ 3743101 h 6736476"/>
              <a:gd name="connsiteX156" fmla="*/ 4819682 w 8411286"/>
              <a:gd name="connsiteY156" fmla="*/ 3803959 h 6736476"/>
              <a:gd name="connsiteX157" fmla="*/ 4793958 w 8411286"/>
              <a:gd name="connsiteY157" fmla="*/ 3860425 h 6736476"/>
              <a:gd name="connsiteX158" fmla="*/ 4745021 w 8411286"/>
              <a:gd name="connsiteY158" fmla="*/ 3854779 h 6736476"/>
              <a:gd name="connsiteX159" fmla="*/ 4721806 w 8411286"/>
              <a:gd name="connsiteY159" fmla="*/ 3819644 h 6736476"/>
              <a:gd name="connsiteX160" fmla="*/ 4706748 w 8411286"/>
              <a:gd name="connsiteY160" fmla="*/ 3847877 h 6736476"/>
              <a:gd name="connsiteX161" fmla="*/ 4690436 w 8411286"/>
              <a:gd name="connsiteY161" fmla="*/ 3911246 h 6736476"/>
              <a:gd name="connsiteX162" fmla="*/ 4656557 w 8411286"/>
              <a:gd name="connsiteY162" fmla="*/ 3936968 h 6736476"/>
              <a:gd name="connsiteX163" fmla="*/ 4634597 w 8411286"/>
              <a:gd name="connsiteY163" fmla="*/ 3909363 h 6736476"/>
              <a:gd name="connsiteX164" fmla="*/ 4624559 w 8411286"/>
              <a:gd name="connsiteY164" fmla="*/ 3862935 h 6736476"/>
              <a:gd name="connsiteX165" fmla="*/ 4614520 w 8411286"/>
              <a:gd name="connsiteY165" fmla="*/ 3893677 h 6736476"/>
              <a:gd name="connsiteX166" fmla="*/ 4591306 w 8411286"/>
              <a:gd name="connsiteY166" fmla="*/ 3923165 h 6736476"/>
              <a:gd name="connsiteX167" fmla="*/ 4557426 w 8411286"/>
              <a:gd name="connsiteY167" fmla="*/ 3900579 h 6736476"/>
              <a:gd name="connsiteX168" fmla="*/ 4532330 w 8411286"/>
              <a:gd name="connsiteY168" fmla="*/ 3791410 h 6736476"/>
              <a:gd name="connsiteX169" fmla="*/ 4531703 w 8411286"/>
              <a:gd name="connsiteY169" fmla="*/ 3723023 h 6736476"/>
              <a:gd name="connsiteX170" fmla="*/ 4448885 w 8411286"/>
              <a:gd name="connsiteY170" fmla="*/ 3766942 h 6736476"/>
              <a:gd name="connsiteX171" fmla="*/ 4448885 w 8411286"/>
              <a:gd name="connsiteY171" fmla="*/ 3559898 h 6736476"/>
              <a:gd name="connsiteX172" fmla="*/ 4463316 w 8411286"/>
              <a:gd name="connsiteY172" fmla="*/ 3532919 h 6736476"/>
              <a:gd name="connsiteX173" fmla="*/ 4690436 w 8411286"/>
              <a:gd name="connsiteY173" fmla="*/ 2978920 h 6736476"/>
              <a:gd name="connsiteX174" fmla="*/ 4927595 w 8411286"/>
              <a:gd name="connsiteY174" fmla="*/ 2711019 h 6736476"/>
              <a:gd name="connsiteX175" fmla="*/ 5275805 w 8411286"/>
              <a:gd name="connsiteY175" fmla="*/ 2466331 h 6736476"/>
              <a:gd name="connsiteX176" fmla="*/ 5731929 w 8411286"/>
              <a:gd name="connsiteY176" fmla="*/ 2199683 h 6736476"/>
              <a:gd name="connsiteX177" fmla="*/ 5826667 w 8411286"/>
              <a:gd name="connsiteY177" fmla="*/ 2087378 h 6736476"/>
              <a:gd name="connsiteX178" fmla="*/ 5894427 w 8411286"/>
              <a:gd name="connsiteY178" fmla="*/ 1910450 h 6736476"/>
              <a:gd name="connsiteX179" fmla="*/ 6199972 w 8411286"/>
              <a:gd name="connsiteY179" fmla="*/ 1572278 h 6736476"/>
              <a:gd name="connsiteX180" fmla="*/ 6236363 w 8411286"/>
              <a:gd name="connsiteY180" fmla="*/ 1530869 h 6736476"/>
              <a:gd name="connsiteX181" fmla="*/ 6233226 w 8411286"/>
              <a:gd name="connsiteY181" fmla="*/ 1470012 h 6736476"/>
              <a:gd name="connsiteX182" fmla="*/ 6184288 w 8411286"/>
              <a:gd name="connsiteY182" fmla="*/ 1457463 h 6736476"/>
              <a:gd name="connsiteX183" fmla="*/ 6119666 w 8411286"/>
              <a:gd name="connsiteY183" fmla="*/ 1467501 h 6736476"/>
              <a:gd name="connsiteX184" fmla="*/ 5976616 w 8411286"/>
              <a:gd name="connsiteY184" fmla="*/ 1475658 h 6736476"/>
              <a:gd name="connsiteX185" fmla="*/ 5893799 w 8411286"/>
              <a:gd name="connsiteY185" fmla="*/ 1374646 h 6736476"/>
              <a:gd name="connsiteX186" fmla="*/ 5956539 w 8411286"/>
              <a:gd name="connsiteY186" fmla="*/ 1308140 h 6736476"/>
              <a:gd name="connsiteX187" fmla="*/ 6087040 w 8411286"/>
              <a:gd name="connsiteY187" fmla="*/ 1246654 h 6736476"/>
              <a:gd name="connsiteX188" fmla="*/ 6108999 w 8411286"/>
              <a:gd name="connsiteY188" fmla="*/ 1201481 h 6736476"/>
              <a:gd name="connsiteX189" fmla="*/ 6058807 w 8411286"/>
              <a:gd name="connsiteY189" fmla="*/ 1185169 h 6736476"/>
              <a:gd name="connsiteX190" fmla="*/ 6009869 w 8411286"/>
              <a:gd name="connsiteY190" fmla="*/ 1225323 h 6736476"/>
              <a:gd name="connsiteX191" fmla="*/ 5906347 w 8411286"/>
              <a:gd name="connsiteY191" fmla="*/ 1288691 h 6736476"/>
              <a:gd name="connsiteX192" fmla="*/ 5689266 w 8411286"/>
              <a:gd name="connsiteY192" fmla="*/ 1229087 h 6736476"/>
              <a:gd name="connsiteX193" fmla="*/ 5573823 w 8411286"/>
              <a:gd name="connsiteY193" fmla="*/ 1109880 h 6736476"/>
              <a:gd name="connsiteX194" fmla="*/ 5601428 w 8411286"/>
              <a:gd name="connsiteY194" fmla="*/ 927306 h 6736476"/>
              <a:gd name="connsiteX195" fmla="*/ 5812863 w 8411286"/>
              <a:gd name="connsiteY195" fmla="*/ 805588 h 6736476"/>
              <a:gd name="connsiteX196" fmla="*/ 5938972 w 8411286"/>
              <a:gd name="connsiteY196" fmla="*/ 547725 h 6736476"/>
              <a:gd name="connsiteX197" fmla="*/ 5928306 w 8411286"/>
              <a:gd name="connsiteY197" fmla="*/ 479338 h 6736476"/>
              <a:gd name="connsiteX198" fmla="*/ 5984774 w 8411286"/>
              <a:gd name="connsiteY198" fmla="*/ 344446 h 6736476"/>
              <a:gd name="connsiteX199" fmla="*/ 6093941 w 8411286"/>
              <a:gd name="connsiteY199" fmla="*/ 259746 h 6736476"/>
              <a:gd name="connsiteX200" fmla="*/ 6622844 w 8411286"/>
              <a:gd name="connsiteY200" fmla="*/ 48310 h 6736476"/>
              <a:gd name="connsiteX201" fmla="*/ 6826123 w 8411286"/>
              <a:gd name="connsiteY201" fmla="*/ 37017 h 6736476"/>
              <a:gd name="connsiteX202" fmla="*/ 6937173 w 8411286"/>
              <a:gd name="connsiteY202" fmla="*/ 0 h 673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Lst>
            <a:rect l="l" t="t" r="r" b="b"/>
            <a:pathLst>
              <a:path w="8411286" h="6736476">
                <a:moveTo>
                  <a:pt x="5699762" y="5934811"/>
                </a:moveTo>
                <a:lnTo>
                  <a:pt x="5699473" y="5964269"/>
                </a:lnTo>
                <a:lnTo>
                  <a:pt x="5704951" y="6001406"/>
                </a:lnTo>
                <a:close/>
                <a:moveTo>
                  <a:pt x="5700507" y="5913361"/>
                </a:moveTo>
                <a:lnTo>
                  <a:pt x="5699940" y="5916657"/>
                </a:lnTo>
                <a:lnTo>
                  <a:pt x="5699858" y="5924998"/>
                </a:lnTo>
                <a:close/>
                <a:moveTo>
                  <a:pt x="6937173" y="0"/>
                </a:moveTo>
                <a:cubicBezTo>
                  <a:pt x="6995523" y="0"/>
                  <a:pt x="7054499" y="0"/>
                  <a:pt x="7112847" y="0"/>
                </a:cubicBezTo>
                <a:cubicBezTo>
                  <a:pt x="7130415" y="10666"/>
                  <a:pt x="7148610" y="20705"/>
                  <a:pt x="7165550" y="31998"/>
                </a:cubicBezTo>
                <a:cubicBezTo>
                  <a:pt x="7205704" y="59603"/>
                  <a:pt x="7230800" y="97248"/>
                  <a:pt x="7230172" y="147441"/>
                </a:cubicBezTo>
                <a:cubicBezTo>
                  <a:pt x="7228918" y="212063"/>
                  <a:pt x="7257779" y="259119"/>
                  <a:pt x="7308598" y="296136"/>
                </a:cubicBezTo>
                <a:cubicBezTo>
                  <a:pt x="7326165" y="309311"/>
                  <a:pt x="7344359" y="321859"/>
                  <a:pt x="7361927" y="334407"/>
                </a:cubicBezTo>
                <a:cubicBezTo>
                  <a:pt x="7612890" y="510081"/>
                  <a:pt x="7769741" y="742220"/>
                  <a:pt x="7786681" y="1054668"/>
                </a:cubicBezTo>
                <a:cubicBezTo>
                  <a:pt x="7790445" y="1124311"/>
                  <a:pt x="7809267" y="1188306"/>
                  <a:pt x="7843148" y="1247910"/>
                </a:cubicBezTo>
                <a:cubicBezTo>
                  <a:pt x="7890203" y="1330099"/>
                  <a:pt x="7939140" y="1412290"/>
                  <a:pt x="7989333" y="1492598"/>
                </a:cubicBezTo>
                <a:cubicBezTo>
                  <a:pt x="8092227" y="1658860"/>
                  <a:pt x="8187592" y="1828886"/>
                  <a:pt x="8255980" y="2013344"/>
                </a:cubicBezTo>
                <a:cubicBezTo>
                  <a:pt x="8324995" y="2201565"/>
                  <a:pt x="8356365" y="2395434"/>
                  <a:pt x="8328759" y="2595576"/>
                </a:cubicBezTo>
                <a:cubicBezTo>
                  <a:pt x="8291114" y="2865361"/>
                  <a:pt x="8316211" y="3128870"/>
                  <a:pt x="8394636" y="3388617"/>
                </a:cubicBezTo>
                <a:lnTo>
                  <a:pt x="8411286" y="3449238"/>
                </a:lnTo>
                <a:lnTo>
                  <a:pt x="8411286" y="6736476"/>
                </a:lnTo>
                <a:lnTo>
                  <a:pt x="7208192" y="6736476"/>
                </a:lnTo>
                <a:lnTo>
                  <a:pt x="7224525" y="6699435"/>
                </a:lnTo>
                <a:cubicBezTo>
                  <a:pt x="7227035" y="6691906"/>
                  <a:pt x="7218879" y="6676220"/>
                  <a:pt x="7211350" y="6671829"/>
                </a:cubicBezTo>
                <a:cubicBezTo>
                  <a:pt x="7206331" y="6668692"/>
                  <a:pt x="7191273" y="6676220"/>
                  <a:pt x="7184371" y="6683122"/>
                </a:cubicBezTo>
                <a:cubicBezTo>
                  <a:pt x="7173706" y="6694415"/>
                  <a:pt x="7168059" y="6710101"/>
                  <a:pt x="7158021" y="6721394"/>
                </a:cubicBezTo>
                <a:lnTo>
                  <a:pt x="7140347" y="6736476"/>
                </a:lnTo>
                <a:lnTo>
                  <a:pt x="7106917" y="6736476"/>
                </a:lnTo>
                <a:lnTo>
                  <a:pt x="7103015" y="6712307"/>
                </a:lnTo>
                <a:cubicBezTo>
                  <a:pt x="7099633" y="6663164"/>
                  <a:pt x="7103750" y="6615520"/>
                  <a:pt x="7059519" y="6580228"/>
                </a:cubicBezTo>
                <a:cubicBezTo>
                  <a:pt x="7051362" y="6607833"/>
                  <a:pt x="7042579" y="6635440"/>
                  <a:pt x="7043833" y="6663045"/>
                </a:cubicBezTo>
                <a:cubicBezTo>
                  <a:pt x="7044775" y="6683750"/>
                  <a:pt x="7047912" y="6704297"/>
                  <a:pt x="7051205" y="6724845"/>
                </a:cubicBezTo>
                <a:lnTo>
                  <a:pt x="7052770" y="6736476"/>
                </a:lnTo>
                <a:lnTo>
                  <a:pt x="6976399" y="6736476"/>
                </a:lnTo>
                <a:lnTo>
                  <a:pt x="6969171" y="6722022"/>
                </a:lnTo>
                <a:lnTo>
                  <a:pt x="6965668" y="6736476"/>
                </a:lnTo>
                <a:lnTo>
                  <a:pt x="5912639" y="6736476"/>
                </a:lnTo>
                <a:lnTo>
                  <a:pt x="5766309" y="6264493"/>
                </a:lnTo>
                <a:lnTo>
                  <a:pt x="5730397" y="6316172"/>
                </a:lnTo>
                <a:cubicBezTo>
                  <a:pt x="5723013" y="6324610"/>
                  <a:pt x="5717739" y="6334104"/>
                  <a:pt x="5716685" y="6345706"/>
                </a:cubicBezTo>
                <a:cubicBezTo>
                  <a:pt x="5710357" y="6415324"/>
                  <a:pt x="5685041" y="6477559"/>
                  <a:pt x="5642847" y="6530301"/>
                </a:cubicBezTo>
                <a:cubicBezTo>
                  <a:pt x="5614895" y="6565638"/>
                  <a:pt x="5591557" y="6602623"/>
                  <a:pt x="5571861" y="6640910"/>
                </a:cubicBezTo>
                <a:lnTo>
                  <a:pt x="5532211" y="6736476"/>
                </a:lnTo>
                <a:lnTo>
                  <a:pt x="5291750" y="6736476"/>
                </a:lnTo>
                <a:lnTo>
                  <a:pt x="5314799" y="6682196"/>
                </a:lnTo>
                <a:cubicBezTo>
                  <a:pt x="5382308" y="6499710"/>
                  <a:pt x="5380195" y="6314062"/>
                  <a:pt x="5336949" y="6127357"/>
                </a:cubicBezTo>
                <a:cubicBezTo>
                  <a:pt x="5331675" y="6105207"/>
                  <a:pt x="5325347" y="6103097"/>
                  <a:pt x="5305304" y="6110481"/>
                </a:cubicBezTo>
                <a:cubicBezTo>
                  <a:pt x="5234633" y="6135798"/>
                  <a:pt x="5171343" y="6172717"/>
                  <a:pt x="5111217" y="6218074"/>
                </a:cubicBezTo>
                <a:cubicBezTo>
                  <a:pt x="5079573" y="6241280"/>
                  <a:pt x="5074299" y="6269759"/>
                  <a:pt x="5080627" y="6304567"/>
                </a:cubicBezTo>
                <a:cubicBezTo>
                  <a:pt x="5086957" y="6341486"/>
                  <a:pt x="5104887" y="6374187"/>
                  <a:pt x="5130204" y="6400558"/>
                </a:cubicBezTo>
                <a:cubicBezTo>
                  <a:pt x="5201931" y="6474395"/>
                  <a:pt x="5216700" y="6560891"/>
                  <a:pt x="5197713" y="6657933"/>
                </a:cubicBezTo>
                <a:cubicBezTo>
                  <a:pt x="5193493" y="6679030"/>
                  <a:pt x="5193493" y="6701183"/>
                  <a:pt x="5190329" y="6723333"/>
                </a:cubicBezTo>
                <a:lnTo>
                  <a:pt x="5190795" y="6736476"/>
                </a:lnTo>
                <a:lnTo>
                  <a:pt x="5114216" y="6736476"/>
                </a:lnTo>
                <a:lnTo>
                  <a:pt x="5090121" y="6712785"/>
                </a:lnTo>
                <a:cubicBezTo>
                  <a:pt x="5075353" y="6701183"/>
                  <a:pt x="5079573" y="6680086"/>
                  <a:pt x="5078517" y="6664264"/>
                </a:cubicBezTo>
                <a:cubicBezTo>
                  <a:pt x="5074299" y="6607302"/>
                  <a:pt x="5052146" y="6565109"/>
                  <a:pt x="4997297" y="6540849"/>
                </a:cubicBezTo>
                <a:cubicBezTo>
                  <a:pt x="4947720" y="6519752"/>
                  <a:pt x="4920293" y="6478613"/>
                  <a:pt x="4908691" y="6426928"/>
                </a:cubicBezTo>
                <a:cubicBezTo>
                  <a:pt x="4903417" y="6402668"/>
                  <a:pt x="4897089" y="6379461"/>
                  <a:pt x="4889705" y="6356255"/>
                </a:cubicBezTo>
                <a:cubicBezTo>
                  <a:pt x="4872826" y="6304567"/>
                  <a:pt x="4840127" y="6286637"/>
                  <a:pt x="4786333" y="6299293"/>
                </a:cubicBezTo>
                <a:cubicBezTo>
                  <a:pt x="4690342" y="6320390"/>
                  <a:pt x="4593300" y="6324610"/>
                  <a:pt x="4495200" y="6323556"/>
                </a:cubicBezTo>
                <a:cubicBezTo>
                  <a:pt x="4380225" y="6323556"/>
                  <a:pt x="4265248" y="6322500"/>
                  <a:pt x="4150274" y="6322500"/>
                </a:cubicBezTo>
                <a:cubicBezTo>
                  <a:pt x="4096479" y="6321446"/>
                  <a:pt x="4042681" y="6329884"/>
                  <a:pt x="3989940" y="6338322"/>
                </a:cubicBezTo>
                <a:cubicBezTo>
                  <a:pt x="3968844" y="6341486"/>
                  <a:pt x="3950911" y="6349927"/>
                  <a:pt x="3937199" y="6367857"/>
                </a:cubicBezTo>
                <a:cubicBezTo>
                  <a:pt x="3924541" y="6384735"/>
                  <a:pt x="3906610" y="6399502"/>
                  <a:pt x="3891842" y="6415324"/>
                </a:cubicBezTo>
                <a:cubicBezTo>
                  <a:pt x="3869692" y="6438530"/>
                  <a:pt x="3846485" y="6454353"/>
                  <a:pt x="3810620" y="6455409"/>
                </a:cubicBezTo>
                <a:cubicBezTo>
                  <a:pt x="3756825" y="6457517"/>
                  <a:pt x="3718850" y="6501820"/>
                  <a:pt x="3670329" y="6521863"/>
                </a:cubicBezTo>
                <a:cubicBezTo>
                  <a:pt x="3656617" y="6528191"/>
                  <a:pt x="3665055" y="6544013"/>
                  <a:pt x="3665055" y="6555617"/>
                </a:cubicBezTo>
                <a:cubicBezTo>
                  <a:pt x="3666637" y="6592536"/>
                  <a:pt x="3670922" y="6628400"/>
                  <a:pt x="3677927" y="6663210"/>
                </a:cubicBezTo>
                <a:lnTo>
                  <a:pt x="3699047" y="6736476"/>
                </a:lnTo>
                <a:lnTo>
                  <a:pt x="2645249" y="6736476"/>
                </a:lnTo>
                <a:lnTo>
                  <a:pt x="2742086" y="6647385"/>
                </a:lnTo>
                <a:cubicBezTo>
                  <a:pt x="2760016" y="6631563"/>
                  <a:pt x="2758962" y="6618907"/>
                  <a:pt x="2743140" y="6603084"/>
                </a:cubicBezTo>
                <a:cubicBezTo>
                  <a:pt x="2724154" y="6585152"/>
                  <a:pt x="2707275" y="6565109"/>
                  <a:pt x="2687235" y="6550343"/>
                </a:cubicBezTo>
                <a:cubicBezTo>
                  <a:pt x="2619725" y="6501820"/>
                  <a:pt x="2572260" y="6437477"/>
                  <a:pt x="2540616" y="6362583"/>
                </a:cubicBezTo>
                <a:cubicBezTo>
                  <a:pt x="2486818" y="6232840"/>
                  <a:pt x="2408763" y="6123139"/>
                  <a:pt x="2301170" y="6031369"/>
                </a:cubicBezTo>
                <a:cubicBezTo>
                  <a:pt x="2231550" y="5972300"/>
                  <a:pt x="2188303" y="5894242"/>
                  <a:pt x="2170371" y="5803528"/>
                </a:cubicBezTo>
                <a:cubicBezTo>
                  <a:pt x="2144000" y="5668511"/>
                  <a:pt x="2083875" y="5547206"/>
                  <a:pt x="2008983" y="5434340"/>
                </a:cubicBezTo>
                <a:cubicBezTo>
                  <a:pt x="1900337" y="5270842"/>
                  <a:pt x="1812788" y="5098906"/>
                  <a:pt x="1746334" y="4914312"/>
                </a:cubicBezTo>
                <a:cubicBezTo>
                  <a:pt x="1737896" y="4891105"/>
                  <a:pt x="1726291" y="4870009"/>
                  <a:pt x="1717853" y="4846804"/>
                </a:cubicBezTo>
                <a:cubicBezTo>
                  <a:pt x="1702030" y="4800391"/>
                  <a:pt x="1680934" y="4769800"/>
                  <a:pt x="1620809" y="4780349"/>
                </a:cubicBezTo>
                <a:cubicBezTo>
                  <a:pt x="1576505" y="4788789"/>
                  <a:pt x="1536423" y="4763472"/>
                  <a:pt x="1502668" y="4732882"/>
                </a:cubicBezTo>
                <a:cubicBezTo>
                  <a:pt x="1477353" y="4709677"/>
                  <a:pt x="1452037" y="4686471"/>
                  <a:pt x="1431996" y="4659044"/>
                </a:cubicBezTo>
                <a:cubicBezTo>
                  <a:pt x="1362377" y="4559892"/>
                  <a:pt x="1263225" y="4520863"/>
                  <a:pt x="1147194" y="4510315"/>
                </a:cubicBezTo>
                <a:cubicBezTo>
                  <a:pt x="1074410" y="4502930"/>
                  <a:pt x="1003736" y="4505041"/>
                  <a:pt x="933065" y="4520863"/>
                </a:cubicBezTo>
                <a:cubicBezTo>
                  <a:pt x="872940" y="4533521"/>
                  <a:pt x="819143" y="4522973"/>
                  <a:pt x="779062" y="4470232"/>
                </a:cubicBezTo>
                <a:cubicBezTo>
                  <a:pt x="762183" y="4447025"/>
                  <a:pt x="740030" y="4429093"/>
                  <a:pt x="715772" y="4415381"/>
                </a:cubicBezTo>
                <a:cubicBezTo>
                  <a:pt x="644042" y="4375298"/>
                  <a:pt x="603960" y="4313062"/>
                  <a:pt x="583919" y="4235007"/>
                </a:cubicBezTo>
                <a:cubicBezTo>
                  <a:pt x="560713" y="4142182"/>
                  <a:pt x="536452" y="4050412"/>
                  <a:pt x="567041" y="3954424"/>
                </a:cubicBezTo>
                <a:cubicBezTo>
                  <a:pt x="580753" y="3912231"/>
                  <a:pt x="599742" y="3876367"/>
                  <a:pt x="635604" y="3848942"/>
                </a:cubicBezTo>
                <a:cubicBezTo>
                  <a:pt x="677797" y="3817297"/>
                  <a:pt x="711552" y="3777214"/>
                  <a:pt x="728428" y="3725527"/>
                </a:cubicBezTo>
                <a:cubicBezTo>
                  <a:pt x="733703" y="3708651"/>
                  <a:pt x="746361" y="3693882"/>
                  <a:pt x="756909" y="3679114"/>
                </a:cubicBezTo>
                <a:cubicBezTo>
                  <a:pt x="769567" y="3661184"/>
                  <a:pt x="784336" y="3645361"/>
                  <a:pt x="798047" y="3627429"/>
                </a:cubicBezTo>
                <a:cubicBezTo>
                  <a:pt x="857117" y="3550427"/>
                  <a:pt x="857117" y="3540933"/>
                  <a:pt x="804376" y="3462877"/>
                </a:cubicBezTo>
                <a:cubicBezTo>
                  <a:pt x="762183" y="3399588"/>
                  <a:pt x="719990" y="3337352"/>
                  <a:pt x="693620" y="3265625"/>
                </a:cubicBezTo>
                <a:cubicBezTo>
                  <a:pt x="682015" y="3232924"/>
                  <a:pt x="694676" y="3214994"/>
                  <a:pt x="730538" y="3218158"/>
                </a:cubicBezTo>
                <a:cubicBezTo>
                  <a:pt x="752691" y="3220268"/>
                  <a:pt x="774841" y="3228706"/>
                  <a:pt x="796992" y="3235034"/>
                </a:cubicBezTo>
                <a:cubicBezTo>
                  <a:pt x="812814" y="3239254"/>
                  <a:pt x="831803" y="3246638"/>
                  <a:pt x="844459" y="3233980"/>
                </a:cubicBezTo>
                <a:cubicBezTo>
                  <a:pt x="849733" y="3228706"/>
                  <a:pt x="845513" y="3210773"/>
                  <a:pt x="841295" y="3199171"/>
                </a:cubicBezTo>
                <a:cubicBezTo>
                  <a:pt x="833911" y="3181239"/>
                  <a:pt x="818088" y="3171744"/>
                  <a:pt x="800158" y="3174911"/>
                </a:cubicBezTo>
                <a:cubicBezTo>
                  <a:pt x="736870" y="3185457"/>
                  <a:pt x="676741" y="3169637"/>
                  <a:pt x="615564" y="3159086"/>
                </a:cubicBezTo>
                <a:cubicBezTo>
                  <a:pt x="485819" y="3136936"/>
                  <a:pt x="356076" y="3112675"/>
                  <a:pt x="235828" y="3056770"/>
                </a:cubicBezTo>
                <a:cubicBezTo>
                  <a:pt x="163044" y="3023015"/>
                  <a:pt x="101864" y="2975548"/>
                  <a:pt x="50177" y="2912259"/>
                </a:cubicBezTo>
                <a:cubicBezTo>
                  <a:pt x="-2564" y="2846859"/>
                  <a:pt x="-2564" y="2773021"/>
                  <a:pt x="1656" y="2697076"/>
                </a:cubicBezTo>
                <a:cubicBezTo>
                  <a:pt x="9041" y="2573661"/>
                  <a:pt x="51233" y="2459740"/>
                  <a:pt x="103975" y="2348984"/>
                </a:cubicBezTo>
                <a:cubicBezTo>
                  <a:pt x="110303" y="2335272"/>
                  <a:pt x="111359" y="2336326"/>
                  <a:pt x="149331" y="2344764"/>
                </a:cubicBezTo>
                <a:cubicBezTo>
                  <a:pt x="148277" y="2333162"/>
                  <a:pt x="127181" y="2332105"/>
                  <a:pt x="134563" y="2317339"/>
                </a:cubicBezTo>
                <a:cubicBezTo>
                  <a:pt x="171482" y="2328941"/>
                  <a:pt x="189415" y="2354258"/>
                  <a:pt x="191525" y="2400669"/>
                </a:cubicBezTo>
                <a:cubicBezTo>
                  <a:pt x="194688" y="2463958"/>
                  <a:pt x="175702" y="2524084"/>
                  <a:pt x="166208" y="2585263"/>
                </a:cubicBezTo>
                <a:cubicBezTo>
                  <a:pt x="158826" y="2628512"/>
                  <a:pt x="149331" y="2671759"/>
                  <a:pt x="160934" y="2716062"/>
                </a:cubicBezTo>
                <a:cubicBezTo>
                  <a:pt x="167264" y="2743487"/>
                  <a:pt x="180976" y="2761419"/>
                  <a:pt x="207347" y="2771968"/>
                </a:cubicBezTo>
                <a:cubicBezTo>
                  <a:pt x="308609" y="2814160"/>
                  <a:pt x="416201" y="2833147"/>
                  <a:pt x="523794" y="2843695"/>
                </a:cubicBezTo>
                <a:cubicBezTo>
                  <a:pt x="698894" y="2860571"/>
                  <a:pt x="875050" y="2857407"/>
                  <a:pt x="1049096" y="2824709"/>
                </a:cubicBezTo>
                <a:cubicBezTo>
                  <a:pt x="1076520" y="2819435"/>
                  <a:pt x="1095507" y="2806776"/>
                  <a:pt x="1113439" y="2786736"/>
                </a:cubicBezTo>
                <a:cubicBezTo>
                  <a:pt x="1227360" y="2653827"/>
                  <a:pt x="1373981" y="2596868"/>
                  <a:pt x="1546971" y="2606360"/>
                </a:cubicBezTo>
                <a:cubicBezTo>
                  <a:pt x="1628193" y="2610580"/>
                  <a:pt x="1706251" y="2588427"/>
                  <a:pt x="1784306" y="2570497"/>
                </a:cubicBezTo>
                <a:cubicBezTo>
                  <a:pt x="1828609" y="2561003"/>
                  <a:pt x="1871856" y="2551508"/>
                  <a:pt x="1917215" y="2546234"/>
                </a:cubicBezTo>
                <a:cubicBezTo>
                  <a:pt x="1956242" y="2542016"/>
                  <a:pt x="1993161" y="2544126"/>
                  <a:pt x="2025860" y="2568387"/>
                </a:cubicBezTo>
                <a:cubicBezTo>
                  <a:pt x="2045902" y="2583153"/>
                  <a:pt x="2069109" y="2584209"/>
                  <a:pt x="2092315" y="2577879"/>
                </a:cubicBezTo>
                <a:cubicBezTo>
                  <a:pt x="2114466" y="2572605"/>
                  <a:pt x="2135562" y="2567331"/>
                  <a:pt x="2156659" y="2562057"/>
                </a:cubicBezTo>
                <a:cubicBezTo>
                  <a:pt x="2208346" y="2548344"/>
                  <a:pt x="2250539" y="2562057"/>
                  <a:pt x="2279017" y="2608470"/>
                </a:cubicBezTo>
                <a:cubicBezTo>
                  <a:pt x="2288512" y="2624292"/>
                  <a:pt x="2299060" y="2628512"/>
                  <a:pt x="2316992" y="2628512"/>
                </a:cubicBezTo>
                <a:cubicBezTo>
                  <a:pt x="2363403" y="2627456"/>
                  <a:pt x="2409816" y="2628512"/>
                  <a:pt x="2459391" y="2628512"/>
                </a:cubicBezTo>
                <a:cubicBezTo>
                  <a:pt x="2449899" y="2607416"/>
                  <a:pt x="2431967" y="2596868"/>
                  <a:pt x="2417198" y="2585263"/>
                </a:cubicBezTo>
                <a:cubicBezTo>
                  <a:pt x="2320156" y="2508261"/>
                  <a:pt x="2210454" y="2451302"/>
                  <a:pt x="2108138" y="2382739"/>
                </a:cubicBezTo>
                <a:cubicBezTo>
                  <a:pt x="1986833" y="2300461"/>
                  <a:pt x="1879240" y="2204473"/>
                  <a:pt x="1772704" y="2105321"/>
                </a:cubicBezTo>
                <a:cubicBezTo>
                  <a:pt x="1741059" y="2075784"/>
                  <a:pt x="1715743" y="2042031"/>
                  <a:pt x="1714689" y="1995618"/>
                </a:cubicBezTo>
                <a:cubicBezTo>
                  <a:pt x="1714689" y="1976632"/>
                  <a:pt x="1718907" y="1969247"/>
                  <a:pt x="1738949" y="1969247"/>
                </a:cubicBezTo>
                <a:cubicBezTo>
                  <a:pt x="1770594" y="1970301"/>
                  <a:pt x="1796965" y="1980850"/>
                  <a:pt x="1819115" y="2000892"/>
                </a:cubicBezTo>
                <a:cubicBezTo>
                  <a:pt x="2052230" y="2217131"/>
                  <a:pt x="2344417" y="2316283"/>
                  <a:pt x="2635547" y="2418601"/>
                </a:cubicBezTo>
                <a:cubicBezTo>
                  <a:pt x="2669302" y="2431260"/>
                  <a:pt x="2703057" y="2441808"/>
                  <a:pt x="2734702" y="2456576"/>
                </a:cubicBezTo>
                <a:cubicBezTo>
                  <a:pt x="2845458" y="2506151"/>
                  <a:pt x="2907692" y="2628512"/>
                  <a:pt x="2884487" y="2744543"/>
                </a:cubicBezTo>
                <a:cubicBezTo>
                  <a:pt x="2869719" y="2818381"/>
                  <a:pt x="2822252" y="2864792"/>
                  <a:pt x="2753688" y="2889052"/>
                </a:cubicBezTo>
                <a:cubicBezTo>
                  <a:pt x="2691453" y="2911205"/>
                  <a:pt x="2628163" y="2930191"/>
                  <a:pt x="2565930" y="2950231"/>
                </a:cubicBezTo>
                <a:cubicBezTo>
                  <a:pt x="2561712" y="2952342"/>
                  <a:pt x="2557492" y="2955505"/>
                  <a:pt x="2551164" y="2958672"/>
                </a:cubicBezTo>
                <a:cubicBezTo>
                  <a:pt x="2617615" y="3005083"/>
                  <a:pt x="2688289" y="3040948"/>
                  <a:pt x="2756852" y="3079977"/>
                </a:cubicBezTo>
                <a:cubicBezTo>
                  <a:pt x="2869719" y="3143266"/>
                  <a:pt x="2985749" y="3204445"/>
                  <a:pt x="3097560" y="3270899"/>
                </a:cubicBezTo>
                <a:cubicBezTo>
                  <a:pt x="3171398" y="3314146"/>
                  <a:pt x="3247345" y="3356339"/>
                  <a:pt x="3309581" y="3413300"/>
                </a:cubicBezTo>
                <a:cubicBezTo>
                  <a:pt x="3366540" y="3466041"/>
                  <a:pt x="3431940" y="3496630"/>
                  <a:pt x="3500503" y="3527221"/>
                </a:cubicBezTo>
                <a:cubicBezTo>
                  <a:pt x="3628136" y="3584180"/>
                  <a:pt x="3748387" y="3653799"/>
                  <a:pt x="3864417" y="3729747"/>
                </a:cubicBezTo>
                <a:cubicBezTo>
                  <a:pt x="4014201" y="3827845"/>
                  <a:pt x="4178752" y="3881641"/>
                  <a:pt x="4351744" y="3916449"/>
                </a:cubicBezTo>
                <a:cubicBezTo>
                  <a:pt x="4622835" y="3971301"/>
                  <a:pt x="4898143" y="3994507"/>
                  <a:pt x="5174507" y="3980795"/>
                </a:cubicBezTo>
                <a:cubicBezTo>
                  <a:pt x="5218810" y="3978685"/>
                  <a:pt x="5262980" y="3975256"/>
                  <a:pt x="5307035" y="3970823"/>
                </a:cubicBezTo>
                <a:lnTo>
                  <a:pt x="5359406" y="3964465"/>
                </a:lnTo>
                <a:lnTo>
                  <a:pt x="5363328" y="3954536"/>
                </a:lnTo>
                <a:cubicBezTo>
                  <a:pt x="5372739" y="3937910"/>
                  <a:pt x="5387169" y="3924107"/>
                  <a:pt x="5408815" y="3914382"/>
                </a:cubicBezTo>
                <a:cubicBezTo>
                  <a:pt x="5433284" y="3903716"/>
                  <a:pt x="5453361" y="3883639"/>
                  <a:pt x="5475947" y="3868581"/>
                </a:cubicBezTo>
                <a:cubicBezTo>
                  <a:pt x="5499161" y="3852897"/>
                  <a:pt x="5520493" y="3833448"/>
                  <a:pt x="5546216" y="3821527"/>
                </a:cubicBezTo>
                <a:cubicBezTo>
                  <a:pt x="5697422" y="3753139"/>
                  <a:pt x="5806590" y="3625776"/>
                  <a:pt x="5943364" y="3538566"/>
                </a:cubicBezTo>
                <a:cubicBezTo>
                  <a:pt x="5966578" y="3524136"/>
                  <a:pt x="5959677" y="3492138"/>
                  <a:pt x="5933953" y="3480218"/>
                </a:cubicBezTo>
                <a:cubicBezTo>
                  <a:pt x="5923915" y="3475826"/>
                  <a:pt x="5911994" y="3473316"/>
                  <a:pt x="5900701" y="3472062"/>
                </a:cubicBezTo>
                <a:cubicBezTo>
                  <a:pt x="5725027" y="3455749"/>
                  <a:pt x="5549353" y="3438181"/>
                  <a:pt x="5373053" y="3424378"/>
                </a:cubicBezTo>
                <a:cubicBezTo>
                  <a:pt x="5287726" y="3417478"/>
                  <a:pt x="5201772" y="3416222"/>
                  <a:pt x="5116444" y="3414967"/>
                </a:cubicBezTo>
                <a:cubicBezTo>
                  <a:pt x="5075036" y="3414341"/>
                  <a:pt x="5055585" y="3431280"/>
                  <a:pt x="5043038" y="3470807"/>
                </a:cubicBezTo>
                <a:cubicBezTo>
                  <a:pt x="5038019" y="3485865"/>
                  <a:pt x="5035508" y="3500923"/>
                  <a:pt x="5031745" y="3516607"/>
                </a:cubicBezTo>
                <a:cubicBezTo>
                  <a:pt x="5022333" y="3554880"/>
                  <a:pt x="5015431" y="3594406"/>
                  <a:pt x="5001629" y="3631422"/>
                </a:cubicBezTo>
                <a:cubicBezTo>
                  <a:pt x="4980924" y="3688516"/>
                  <a:pt x="4943907" y="3729926"/>
                  <a:pt x="4881167" y="3743101"/>
                </a:cubicBezTo>
                <a:cubicBezTo>
                  <a:pt x="4847915" y="3750003"/>
                  <a:pt x="4830347" y="3773216"/>
                  <a:pt x="4819682" y="3803959"/>
                </a:cubicBezTo>
                <a:cubicBezTo>
                  <a:pt x="4813408" y="3823408"/>
                  <a:pt x="4806506" y="3844113"/>
                  <a:pt x="4793958" y="3860425"/>
                </a:cubicBezTo>
                <a:cubicBezTo>
                  <a:pt x="4777645" y="3882384"/>
                  <a:pt x="4758823" y="3877993"/>
                  <a:pt x="4745021" y="3854779"/>
                </a:cubicBezTo>
                <a:cubicBezTo>
                  <a:pt x="4738746" y="3844113"/>
                  <a:pt x="4731218" y="3834074"/>
                  <a:pt x="4721806" y="3819644"/>
                </a:cubicBezTo>
                <a:cubicBezTo>
                  <a:pt x="4714277" y="3833448"/>
                  <a:pt x="4709258" y="3840348"/>
                  <a:pt x="4706748" y="3847877"/>
                </a:cubicBezTo>
                <a:cubicBezTo>
                  <a:pt x="4701102" y="3869209"/>
                  <a:pt x="4699220" y="3891796"/>
                  <a:pt x="4690436" y="3911246"/>
                </a:cubicBezTo>
                <a:cubicBezTo>
                  <a:pt x="4684790" y="3923165"/>
                  <a:pt x="4669104" y="3932577"/>
                  <a:pt x="4656557" y="3936968"/>
                </a:cubicBezTo>
                <a:cubicBezTo>
                  <a:pt x="4652164" y="3938224"/>
                  <a:pt x="4638989" y="3920656"/>
                  <a:pt x="4634597" y="3909363"/>
                </a:cubicBezTo>
                <a:cubicBezTo>
                  <a:pt x="4628950" y="3894932"/>
                  <a:pt x="4627696" y="3878621"/>
                  <a:pt x="4624559" y="3862935"/>
                </a:cubicBezTo>
                <a:cubicBezTo>
                  <a:pt x="4617029" y="3873602"/>
                  <a:pt x="4618284" y="3884895"/>
                  <a:pt x="4614520" y="3893677"/>
                </a:cubicBezTo>
                <a:cubicBezTo>
                  <a:pt x="4608873" y="3905598"/>
                  <a:pt x="4598835" y="3923793"/>
                  <a:pt x="4591306" y="3923165"/>
                </a:cubicBezTo>
                <a:cubicBezTo>
                  <a:pt x="4579386" y="3922539"/>
                  <a:pt x="4560563" y="3911246"/>
                  <a:pt x="4557426" y="3900579"/>
                </a:cubicBezTo>
                <a:cubicBezTo>
                  <a:pt x="4546133" y="3865444"/>
                  <a:pt x="4538605" y="3828427"/>
                  <a:pt x="4532330" y="3791410"/>
                </a:cubicBezTo>
                <a:cubicBezTo>
                  <a:pt x="4529193" y="3771961"/>
                  <a:pt x="4531703" y="3750629"/>
                  <a:pt x="4531703" y="3723023"/>
                </a:cubicBezTo>
                <a:cubicBezTo>
                  <a:pt x="4489039" y="3786391"/>
                  <a:pt x="4489039" y="3786391"/>
                  <a:pt x="4448885" y="3766942"/>
                </a:cubicBezTo>
                <a:cubicBezTo>
                  <a:pt x="4448885" y="3697928"/>
                  <a:pt x="4448885" y="3628913"/>
                  <a:pt x="4448885" y="3559898"/>
                </a:cubicBezTo>
                <a:cubicBezTo>
                  <a:pt x="4453904" y="3551115"/>
                  <a:pt x="4459551" y="3542331"/>
                  <a:pt x="4463316" y="3532919"/>
                </a:cubicBezTo>
                <a:cubicBezTo>
                  <a:pt x="4539232" y="3348463"/>
                  <a:pt x="4617657" y="3164633"/>
                  <a:pt x="4690436" y="2978920"/>
                </a:cubicBezTo>
                <a:cubicBezTo>
                  <a:pt x="4737491" y="2859714"/>
                  <a:pt x="4812780" y="2770622"/>
                  <a:pt x="4927595" y="2711019"/>
                </a:cubicBezTo>
                <a:cubicBezTo>
                  <a:pt x="5054331" y="2645141"/>
                  <a:pt x="5170401" y="2562952"/>
                  <a:pt x="5275805" y="2466331"/>
                </a:cubicBezTo>
                <a:cubicBezTo>
                  <a:pt x="5408815" y="2343987"/>
                  <a:pt x="5557511" y="2251130"/>
                  <a:pt x="5731929" y="2199683"/>
                </a:cubicBezTo>
                <a:cubicBezTo>
                  <a:pt x="5787140" y="2183371"/>
                  <a:pt x="5821021" y="2146982"/>
                  <a:pt x="5826667" y="2087378"/>
                </a:cubicBezTo>
                <a:cubicBezTo>
                  <a:pt x="5832940" y="2022128"/>
                  <a:pt x="5859292" y="1965034"/>
                  <a:pt x="5894427" y="1910450"/>
                </a:cubicBezTo>
                <a:cubicBezTo>
                  <a:pt x="5978499" y="1781204"/>
                  <a:pt x="6077001" y="1665761"/>
                  <a:pt x="6199972" y="1572278"/>
                </a:cubicBezTo>
                <a:cubicBezTo>
                  <a:pt x="6214403" y="1560985"/>
                  <a:pt x="6231344" y="1547182"/>
                  <a:pt x="6236363" y="1530869"/>
                </a:cubicBezTo>
                <a:cubicBezTo>
                  <a:pt x="6242009" y="1512047"/>
                  <a:pt x="6242009" y="1486324"/>
                  <a:pt x="6233226" y="1470012"/>
                </a:cubicBezTo>
                <a:cubicBezTo>
                  <a:pt x="6227579" y="1459972"/>
                  <a:pt x="6201228" y="1456835"/>
                  <a:pt x="6184288" y="1457463"/>
                </a:cubicBezTo>
                <a:cubicBezTo>
                  <a:pt x="6162329" y="1457463"/>
                  <a:pt x="6140997" y="1465619"/>
                  <a:pt x="6119666" y="1467501"/>
                </a:cubicBezTo>
                <a:cubicBezTo>
                  <a:pt x="6071982" y="1471266"/>
                  <a:pt x="6023672" y="1479422"/>
                  <a:pt x="5976616" y="1475658"/>
                </a:cubicBezTo>
                <a:cubicBezTo>
                  <a:pt x="5930816" y="1471893"/>
                  <a:pt x="5898191" y="1425465"/>
                  <a:pt x="5893799" y="1374646"/>
                </a:cubicBezTo>
                <a:cubicBezTo>
                  <a:pt x="5890035" y="1329472"/>
                  <a:pt x="5926425" y="1321943"/>
                  <a:pt x="5956539" y="1308140"/>
                </a:cubicBezTo>
                <a:cubicBezTo>
                  <a:pt x="6000458" y="1288063"/>
                  <a:pt x="6043749" y="1267987"/>
                  <a:pt x="6087040" y="1246654"/>
                </a:cubicBezTo>
                <a:cubicBezTo>
                  <a:pt x="6104608" y="1237870"/>
                  <a:pt x="6119666" y="1224695"/>
                  <a:pt x="6108999" y="1201481"/>
                </a:cubicBezTo>
                <a:cubicBezTo>
                  <a:pt x="6098333" y="1178267"/>
                  <a:pt x="6077629" y="1175758"/>
                  <a:pt x="6058807" y="1185169"/>
                </a:cubicBezTo>
                <a:cubicBezTo>
                  <a:pt x="6040612" y="1194579"/>
                  <a:pt x="6021163" y="1208383"/>
                  <a:pt x="6009869" y="1225323"/>
                </a:cubicBezTo>
                <a:cubicBezTo>
                  <a:pt x="5984146" y="1262340"/>
                  <a:pt x="5950266" y="1282417"/>
                  <a:pt x="5906347" y="1288691"/>
                </a:cubicBezTo>
                <a:cubicBezTo>
                  <a:pt x="5825412" y="1299984"/>
                  <a:pt x="5751378" y="1281162"/>
                  <a:pt x="5689266" y="1229087"/>
                </a:cubicBezTo>
                <a:cubicBezTo>
                  <a:pt x="5647229" y="1193953"/>
                  <a:pt x="5609584" y="1152544"/>
                  <a:pt x="5573823" y="1109880"/>
                </a:cubicBezTo>
                <a:cubicBezTo>
                  <a:pt x="5509199" y="1033965"/>
                  <a:pt x="5517355" y="981262"/>
                  <a:pt x="5601428" y="927306"/>
                </a:cubicBezTo>
                <a:cubicBezTo>
                  <a:pt x="5669815" y="884015"/>
                  <a:pt x="5741339" y="844488"/>
                  <a:pt x="5812863" y="805588"/>
                </a:cubicBezTo>
                <a:cubicBezTo>
                  <a:pt x="5917641" y="748495"/>
                  <a:pt x="5959050" y="665050"/>
                  <a:pt x="5938972" y="547725"/>
                </a:cubicBezTo>
                <a:cubicBezTo>
                  <a:pt x="5935208" y="525139"/>
                  <a:pt x="5930816" y="502552"/>
                  <a:pt x="5928306" y="479338"/>
                </a:cubicBezTo>
                <a:cubicBezTo>
                  <a:pt x="5922660" y="424754"/>
                  <a:pt x="5939599" y="378325"/>
                  <a:pt x="5984774" y="344446"/>
                </a:cubicBezTo>
                <a:cubicBezTo>
                  <a:pt x="6021163" y="316840"/>
                  <a:pt x="6056298" y="286724"/>
                  <a:pt x="6093941" y="259746"/>
                </a:cubicBezTo>
                <a:cubicBezTo>
                  <a:pt x="6252675" y="145558"/>
                  <a:pt x="6425211" y="64622"/>
                  <a:pt x="6622844" y="48310"/>
                </a:cubicBezTo>
                <a:cubicBezTo>
                  <a:pt x="6690603" y="42664"/>
                  <a:pt x="6758991" y="45801"/>
                  <a:pt x="6826123" y="37017"/>
                </a:cubicBezTo>
                <a:cubicBezTo>
                  <a:pt x="6861886" y="36389"/>
                  <a:pt x="6898903" y="14431"/>
                  <a:pt x="6937173"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8557766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8_Image slide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78855341-7087-46B2-9738-26BDE092C109}"/>
              </a:ext>
            </a:extLst>
          </p:cNvPr>
          <p:cNvSpPr>
            <a:spLocks noGrp="1"/>
          </p:cNvSpPr>
          <p:nvPr>
            <p:ph type="pic" sz="quarter" idx="11" hasCustomPrompt="1"/>
          </p:nvPr>
        </p:nvSpPr>
        <p:spPr>
          <a:xfrm>
            <a:off x="561962" y="0"/>
            <a:ext cx="11068076" cy="4046220"/>
          </a:xfrm>
          <a:custGeom>
            <a:avLst/>
            <a:gdLst>
              <a:gd name="connsiteX0" fmla="*/ 0 w 11068076"/>
              <a:gd name="connsiteY0" fmla="*/ 0 h 4046220"/>
              <a:gd name="connsiteX1" fmla="*/ 11068076 w 11068076"/>
              <a:gd name="connsiteY1" fmla="*/ 0 h 4046220"/>
              <a:gd name="connsiteX2" fmla="*/ 10988145 w 11068076"/>
              <a:gd name="connsiteY2" fmla="*/ 236229 h 4046220"/>
              <a:gd name="connsiteX3" fmla="*/ 5534038 w 11068076"/>
              <a:gd name="connsiteY3" fmla="*/ 4046220 h 4046220"/>
              <a:gd name="connsiteX4" fmla="*/ 79931 w 11068076"/>
              <a:gd name="connsiteY4" fmla="*/ 236229 h 404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68076" h="4046220">
                <a:moveTo>
                  <a:pt x="0" y="0"/>
                </a:moveTo>
                <a:lnTo>
                  <a:pt x="11068076" y="0"/>
                </a:lnTo>
                <a:lnTo>
                  <a:pt x="10988145" y="236229"/>
                </a:lnTo>
                <a:cubicBezTo>
                  <a:pt x="10174085" y="2459531"/>
                  <a:pt x="8039357" y="4046220"/>
                  <a:pt x="5534038" y="4046220"/>
                </a:cubicBezTo>
                <a:cubicBezTo>
                  <a:pt x="3028719" y="4046220"/>
                  <a:pt x="893992" y="2459531"/>
                  <a:pt x="79931" y="236229"/>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8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23185183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solidFill>
          <a:schemeClr val="accent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8C67255-373D-4313-9B6D-8A19B11B157D}"/>
              </a:ext>
            </a:extLst>
          </p:cNvPr>
          <p:cNvGrpSpPr/>
          <p:nvPr userDrawn="1"/>
        </p:nvGrpSpPr>
        <p:grpSpPr>
          <a:xfrm>
            <a:off x="1439781" y="458044"/>
            <a:ext cx="9415959" cy="5864435"/>
            <a:chOff x="1102808" y="1419517"/>
            <a:chExt cx="5383089" cy="3796702"/>
          </a:xfrm>
          <a:solidFill>
            <a:schemeClr val="bg1">
              <a:alpha val="6000"/>
            </a:schemeClr>
          </a:solidFill>
        </p:grpSpPr>
        <p:grpSp>
          <p:nvGrpSpPr>
            <p:cNvPr id="3" name="Group 2">
              <a:extLst>
                <a:ext uri="{FF2B5EF4-FFF2-40B4-BE49-F238E27FC236}">
                  <a16:creationId xmlns:a16="http://schemas.microsoft.com/office/drawing/2014/main" id="{CE30FE16-31CC-4E60-B36B-CAD6FC491355}"/>
                </a:ext>
              </a:extLst>
            </p:cNvPr>
            <p:cNvGrpSpPr/>
            <p:nvPr/>
          </p:nvGrpSpPr>
          <p:grpSpPr>
            <a:xfrm>
              <a:off x="3564744" y="2898363"/>
              <a:ext cx="188449" cy="1471350"/>
              <a:chOff x="10641180" y="438150"/>
              <a:chExt cx="247650" cy="1828800"/>
            </a:xfrm>
            <a:grpFill/>
          </p:grpSpPr>
          <p:sp>
            <p:nvSpPr>
              <p:cNvPr id="76" name="Rectangle: Rounded Corners 75">
                <a:extLst>
                  <a:ext uri="{FF2B5EF4-FFF2-40B4-BE49-F238E27FC236}">
                    <a16:creationId xmlns:a16="http://schemas.microsoft.com/office/drawing/2014/main" id="{B7351259-13D3-4E7F-8730-52C0E6C8AB7E}"/>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Rounded Corners 76">
                <a:extLst>
                  <a:ext uri="{FF2B5EF4-FFF2-40B4-BE49-F238E27FC236}">
                    <a16:creationId xmlns:a16="http://schemas.microsoft.com/office/drawing/2014/main" id="{4A46EEDB-D7F2-4992-87CE-B2069F617779}"/>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 name="Group 3">
              <a:extLst>
                <a:ext uri="{FF2B5EF4-FFF2-40B4-BE49-F238E27FC236}">
                  <a16:creationId xmlns:a16="http://schemas.microsoft.com/office/drawing/2014/main" id="{26A61E4F-F426-407E-A619-45AC28E02060}"/>
                </a:ext>
              </a:extLst>
            </p:cNvPr>
            <p:cNvGrpSpPr/>
            <p:nvPr/>
          </p:nvGrpSpPr>
          <p:grpSpPr>
            <a:xfrm>
              <a:off x="1537138" y="3468044"/>
              <a:ext cx="188449" cy="1391622"/>
              <a:chOff x="10641180" y="-97372"/>
              <a:chExt cx="247650" cy="1828800"/>
            </a:xfrm>
            <a:grpFill/>
          </p:grpSpPr>
          <p:sp>
            <p:nvSpPr>
              <p:cNvPr id="74" name="Rectangle: Rounded Corners 73">
                <a:extLst>
                  <a:ext uri="{FF2B5EF4-FFF2-40B4-BE49-F238E27FC236}">
                    <a16:creationId xmlns:a16="http://schemas.microsoft.com/office/drawing/2014/main" id="{718B48D2-3B0F-49B4-A2DE-C27D8D50B20F}"/>
                  </a:ext>
                </a:extLst>
              </p:cNvPr>
              <p:cNvSpPr/>
              <p:nvPr/>
            </p:nvSpPr>
            <p:spPr>
              <a:xfrm>
                <a:off x="10751289" y="-97372"/>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Rounded Corners 74">
                <a:extLst>
                  <a:ext uri="{FF2B5EF4-FFF2-40B4-BE49-F238E27FC236}">
                    <a16:creationId xmlns:a16="http://schemas.microsoft.com/office/drawing/2014/main" id="{1DE3CC93-1EAF-4A31-9980-27CC59E625ED}"/>
                  </a:ext>
                </a:extLst>
              </p:cNvPr>
              <p:cNvSpPr/>
              <p:nvPr/>
            </p:nvSpPr>
            <p:spPr>
              <a:xfrm>
                <a:off x="10641180" y="509010"/>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18C316E0-D350-4F59-9875-67317542DDE2}"/>
                </a:ext>
              </a:extLst>
            </p:cNvPr>
            <p:cNvGrpSpPr/>
            <p:nvPr/>
          </p:nvGrpSpPr>
          <p:grpSpPr>
            <a:xfrm>
              <a:off x="4244956" y="2379454"/>
              <a:ext cx="188449" cy="1600365"/>
              <a:chOff x="10641180" y="362514"/>
              <a:chExt cx="247650" cy="1989158"/>
            </a:xfrm>
            <a:grpFill/>
          </p:grpSpPr>
          <p:sp>
            <p:nvSpPr>
              <p:cNvPr id="72" name="Rectangle: Rounded Corners 71">
                <a:extLst>
                  <a:ext uri="{FF2B5EF4-FFF2-40B4-BE49-F238E27FC236}">
                    <a16:creationId xmlns:a16="http://schemas.microsoft.com/office/drawing/2014/main" id="{90F9DDD0-84A0-4CDD-9BF3-3B867D0BE8DA}"/>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Rounded Corners 72">
                <a:extLst>
                  <a:ext uri="{FF2B5EF4-FFF2-40B4-BE49-F238E27FC236}">
                    <a16:creationId xmlns:a16="http://schemas.microsoft.com/office/drawing/2014/main" id="{701AB5D1-4012-4821-90EB-B95FBEFFC13F}"/>
                  </a:ext>
                </a:extLst>
              </p:cNvPr>
              <p:cNvSpPr/>
              <p:nvPr/>
            </p:nvSpPr>
            <p:spPr>
              <a:xfrm>
                <a:off x="10641180" y="494815"/>
                <a:ext cx="247650" cy="1611559"/>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6AF10234-0727-49A3-91D0-0A186685C088}"/>
                </a:ext>
              </a:extLst>
            </p:cNvPr>
            <p:cNvGrpSpPr/>
            <p:nvPr/>
          </p:nvGrpSpPr>
          <p:grpSpPr>
            <a:xfrm>
              <a:off x="4916748" y="1757491"/>
              <a:ext cx="188449" cy="1600365"/>
              <a:chOff x="10641180" y="362514"/>
              <a:chExt cx="247650" cy="1989158"/>
            </a:xfrm>
            <a:grpFill/>
          </p:grpSpPr>
          <p:sp>
            <p:nvSpPr>
              <p:cNvPr id="70" name="Rectangle: Rounded Corners 69">
                <a:extLst>
                  <a:ext uri="{FF2B5EF4-FFF2-40B4-BE49-F238E27FC236}">
                    <a16:creationId xmlns:a16="http://schemas.microsoft.com/office/drawing/2014/main" id="{82E303B6-8B3B-4EEB-B13B-9E53C10BD721}"/>
                  </a:ext>
                </a:extLst>
              </p:cNvPr>
              <p:cNvSpPr/>
              <p:nvPr/>
            </p:nvSpPr>
            <p:spPr>
              <a:xfrm>
                <a:off x="10751289" y="362514"/>
                <a:ext cx="27432" cy="1989158"/>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516476AD-8824-4D1D-BBAB-80DAC15CD181}"/>
                  </a:ext>
                </a:extLst>
              </p:cNvPr>
              <p:cNvSpPr/>
              <p:nvPr/>
            </p:nvSpPr>
            <p:spPr>
              <a:xfrm>
                <a:off x="10641180" y="820641"/>
                <a:ext cx="247650" cy="959907"/>
              </a:xfrm>
              <a:prstGeom prst="roundRect">
                <a:avLst>
                  <a:gd name="adj" fmla="val 4615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E8A49A07-7323-4061-B87D-1AE379496011}"/>
                </a:ext>
              </a:extLst>
            </p:cNvPr>
            <p:cNvGrpSpPr/>
            <p:nvPr/>
          </p:nvGrpSpPr>
          <p:grpSpPr>
            <a:xfrm>
              <a:off x="1976173" y="3527844"/>
              <a:ext cx="188449" cy="834973"/>
              <a:chOff x="10641180" y="500718"/>
              <a:chExt cx="247650" cy="1097280"/>
            </a:xfrm>
            <a:grpFill/>
          </p:grpSpPr>
          <p:sp>
            <p:nvSpPr>
              <p:cNvPr id="68" name="Rectangle: Rounded Corners 67">
                <a:extLst>
                  <a:ext uri="{FF2B5EF4-FFF2-40B4-BE49-F238E27FC236}">
                    <a16:creationId xmlns:a16="http://schemas.microsoft.com/office/drawing/2014/main" id="{C4FB2E94-C804-4D04-9748-F88BDD9B994A}"/>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Rounded Corners 68">
                <a:extLst>
                  <a:ext uri="{FF2B5EF4-FFF2-40B4-BE49-F238E27FC236}">
                    <a16:creationId xmlns:a16="http://schemas.microsoft.com/office/drawing/2014/main" id="{01B76EFC-F62F-4A79-B8E7-7D7210F45FFE}"/>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23E00259-B083-4F25-B18B-B88EB245EE19}"/>
                </a:ext>
              </a:extLst>
            </p:cNvPr>
            <p:cNvGrpSpPr/>
            <p:nvPr/>
          </p:nvGrpSpPr>
          <p:grpSpPr>
            <a:xfrm>
              <a:off x="2673093" y="3824597"/>
              <a:ext cx="188449" cy="1391622"/>
              <a:chOff x="10630391" y="1182550"/>
              <a:chExt cx="247650" cy="1828800"/>
            </a:xfrm>
            <a:grpFill/>
          </p:grpSpPr>
          <p:sp>
            <p:nvSpPr>
              <p:cNvPr id="66" name="Rectangle: Rounded Corners 65">
                <a:extLst>
                  <a:ext uri="{FF2B5EF4-FFF2-40B4-BE49-F238E27FC236}">
                    <a16:creationId xmlns:a16="http://schemas.microsoft.com/office/drawing/2014/main" id="{986ADB56-9A55-4F74-8589-A3C8F571E9FC}"/>
                  </a:ext>
                </a:extLst>
              </p:cNvPr>
              <p:cNvSpPr/>
              <p:nvPr/>
            </p:nvSpPr>
            <p:spPr>
              <a:xfrm>
                <a:off x="10722133" y="11825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Rounded Corners 66">
                <a:extLst>
                  <a:ext uri="{FF2B5EF4-FFF2-40B4-BE49-F238E27FC236}">
                    <a16:creationId xmlns:a16="http://schemas.microsoft.com/office/drawing/2014/main" id="{46799C01-DD16-40A7-9EDB-0C751A2D7334}"/>
                  </a:ext>
                </a:extLst>
              </p:cNvPr>
              <p:cNvSpPr/>
              <p:nvPr/>
            </p:nvSpPr>
            <p:spPr>
              <a:xfrm>
                <a:off x="10630391" y="1455616"/>
                <a:ext cx="247650" cy="72424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9" name="Group 8">
              <a:extLst>
                <a:ext uri="{FF2B5EF4-FFF2-40B4-BE49-F238E27FC236}">
                  <a16:creationId xmlns:a16="http://schemas.microsoft.com/office/drawing/2014/main" id="{730D2FA2-C0EF-4DA9-8079-99F6A791920A}"/>
                </a:ext>
              </a:extLst>
            </p:cNvPr>
            <p:cNvGrpSpPr/>
            <p:nvPr/>
          </p:nvGrpSpPr>
          <p:grpSpPr>
            <a:xfrm>
              <a:off x="4916748" y="1881571"/>
              <a:ext cx="188449" cy="1391622"/>
              <a:chOff x="10662618" y="438150"/>
              <a:chExt cx="247650" cy="1828800"/>
            </a:xfrm>
            <a:grpFill/>
          </p:grpSpPr>
          <p:sp>
            <p:nvSpPr>
              <p:cNvPr id="64" name="Rectangle: Rounded Corners 63">
                <a:extLst>
                  <a:ext uri="{FF2B5EF4-FFF2-40B4-BE49-F238E27FC236}">
                    <a16:creationId xmlns:a16="http://schemas.microsoft.com/office/drawing/2014/main" id="{DD9922D5-A155-4E8E-9FE9-9A11E979EF08}"/>
                  </a:ext>
                </a:extLst>
              </p:cNvPr>
              <p:cNvSpPr/>
              <p:nvPr/>
            </p:nvSpPr>
            <p:spPr>
              <a:xfrm>
                <a:off x="10772727"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Rounded Corners 64">
                <a:extLst>
                  <a:ext uri="{FF2B5EF4-FFF2-40B4-BE49-F238E27FC236}">
                    <a16:creationId xmlns:a16="http://schemas.microsoft.com/office/drawing/2014/main" id="{09054936-7CA6-4920-9461-21A163818561}"/>
                  </a:ext>
                </a:extLst>
              </p:cNvPr>
              <p:cNvSpPr/>
              <p:nvPr/>
            </p:nvSpPr>
            <p:spPr>
              <a:xfrm>
                <a:off x="10662618" y="736515"/>
                <a:ext cx="247650" cy="101490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a:extLst>
                <a:ext uri="{FF2B5EF4-FFF2-40B4-BE49-F238E27FC236}">
                  <a16:creationId xmlns:a16="http://schemas.microsoft.com/office/drawing/2014/main" id="{7789811F-70C6-4A44-9806-934AC83D835A}"/>
                </a:ext>
              </a:extLst>
            </p:cNvPr>
            <p:cNvGrpSpPr/>
            <p:nvPr/>
          </p:nvGrpSpPr>
          <p:grpSpPr>
            <a:xfrm>
              <a:off x="4469241" y="2121847"/>
              <a:ext cx="188449" cy="834973"/>
              <a:chOff x="10641180" y="500718"/>
              <a:chExt cx="247650" cy="1097280"/>
            </a:xfrm>
            <a:grpFill/>
          </p:grpSpPr>
          <p:sp>
            <p:nvSpPr>
              <p:cNvPr id="62" name="Rectangle: Rounded Corners 61">
                <a:extLst>
                  <a:ext uri="{FF2B5EF4-FFF2-40B4-BE49-F238E27FC236}">
                    <a16:creationId xmlns:a16="http://schemas.microsoft.com/office/drawing/2014/main" id="{C9645C03-C2BD-4062-837B-69A66B88158E}"/>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Rounded Corners 62">
                <a:extLst>
                  <a:ext uri="{FF2B5EF4-FFF2-40B4-BE49-F238E27FC236}">
                    <a16:creationId xmlns:a16="http://schemas.microsoft.com/office/drawing/2014/main" id="{363DDD87-B25B-4AF3-9442-6D80311020B4}"/>
                  </a:ext>
                </a:extLst>
              </p:cNvPr>
              <p:cNvSpPr/>
              <p:nvPr/>
            </p:nvSpPr>
            <p:spPr>
              <a:xfrm>
                <a:off x="10641180" y="741341"/>
                <a:ext cx="247650" cy="38937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BED06CA1-B16E-41C2-BCDE-B241236BC85C}"/>
                </a:ext>
              </a:extLst>
            </p:cNvPr>
            <p:cNvGrpSpPr/>
            <p:nvPr/>
          </p:nvGrpSpPr>
          <p:grpSpPr>
            <a:xfrm>
              <a:off x="4685783" y="2027235"/>
              <a:ext cx="188449" cy="1391622"/>
              <a:chOff x="10641180" y="438150"/>
              <a:chExt cx="247650" cy="1828800"/>
            </a:xfrm>
            <a:grpFill/>
          </p:grpSpPr>
          <p:sp>
            <p:nvSpPr>
              <p:cNvPr id="60" name="Rectangle: Rounded Corners 59">
                <a:extLst>
                  <a:ext uri="{FF2B5EF4-FFF2-40B4-BE49-F238E27FC236}">
                    <a16:creationId xmlns:a16="http://schemas.microsoft.com/office/drawing/2014/main" id="{9042B2E7-5DE2-4F76-9798-F635C7746D6F}"/>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Rounded Corners 60">
                <a:extLst>
                  <a:ext uri="{FF2B5EF4-FFF2-40B4-BE49-F238E27FC236}">
                    <a16:creationId xmlns:a16="http://schemas.microsoft.com/office/drawing/2014/main" id="{4F6B5B3A-A7EB-4338-9C4A-82CBF2903F25}"/>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02723029-3927-49BF-8A75-948D79C7460F}"/>
                </a:ext>
              </a:extLst>
            </p:cNvPr>
            <p:cNvGrpSpPr/>
            <p:nvPr/>
          </p:nvGrpSpPr>
          <p:grpSpPr>
            <a:xfrm>
              <a:off x="2217350" y="3528766"/>
              <a:ext cx="188449" cy="1391622"/>
              <a:chOff x="10653055" y="438150"/>
              <a:chExt cx="247650" cy="1828800"/>
            </a:xfrm>
            <a:grpFill/>
          </p:grpSpPr>
          <p:sp>
            <p:nvSpPr>
              <p:cNvPr id="58" name="Rectangle: Rounded Corners 57">
                <a:extLst>
                  <a:ext uri="{FF2B5EF4-FFF2-40B4-BE49-F238E27FC236}">
                    <a16:creationId xmlns:a16="http://schemas.microsoft.com/office/drawing/2014/main" id="{1D8E37D4-7970-4629-BDF0-A101C4EA4BFB}"/>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Rounded Corners 58">
                <a:extLst>
                  <a:ext uri="{FF2B5EF4-FFF2-40B4-BE49-F238E27FC236}">
                    <a16:creationId xmlns:a16="http://schemas.microsoft.com/office/drawing/2014/main" id="{F611CDC3-6598-46B2-8EBA-51C34DC083E6}"/>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51DC98D9-A145-4C9E-89E8-C3947B729F29}"/>
                </a:ext>
              </a:extLst>
            </p:cNvPr>
            <p:cNvGrpSpPr/>
            <p:nvPr/>
          </p:nvGrpSpPr>
          <p:grpSpPr>
            <a:xfrm>
              <a:off x="2440455" y="3979819"/>
              <a:ext cx="188449" cy="834973"/>
              <a:chOff x="10641180" y="500718"/>
              <a:chExt cx="247650" cy="1097280"/>
            </a:xfrm>
            <a:grpFill/>
          </p:grpSpPr>
          <p:sp>
            <p:nvSpPr>
              <p:cNvPr id="56" name="Rectangle: Rounded Corners 55">
                <a:extLst>
                  <a:ext uri="{FF2B5EF4-FFF2-40B4-BE49-F238E27FC236}">
                    <a16:creationId xmlns:a16="http://schemas.microsoft.com/office/drawing/2014/main" id="{D0A2FBE0-BE6D-4EBE-B9A7-8A4A7330B5A6}"/>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Rounded Corners 56">
                <a:extLst>
                  <a:ext uri="{FF2B5EF4-FFF2-40B4-BE49-F238E27FC236}">
                    <a16:creationId xmlns:a16="http://schemas.microsoft.com/office/drawing/2014/main" id="{79293FE0-7B92-4043-8813-8D7BFCE5EA7F}"/>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D51D24A6-DED4-4CDA-8771-E87C8103A45E}"/>
                </a:ext>
              </a:extLst>
            </p:cNvPr>
            <p:cNvGrpSpPr/>
            <p:nvPr/>
          </p:nvGrpSpPr>
          <p:grpSpPr>
            <a:xfrm>
              <a:off x="1317620" y="3801808"/>
              <a:ext cx="188449" cy="834973"/>
              <a:chOff x="10641180" y="278676"/>
              <a:chExt cx="247650" cy="1097280"/>
            </a:xfrm>
            <a:grpFill/>
          </p:grpSpPr>
          <p:sp>
            <p:nvSpPr>
              <p:cNvPr id="54" name="Rectangle: Rounded Corners 53">
                <a:extLst>
                  <a:ext uri="{FF2B5EF4-FFF2-40B4-BE49-F238E27FC236}">
                    <a16:creationId xmlns:a16="http://schemas.microsoft.com/office/drawing/2014/main" id="{E06420D7-0BF4-43C1-B41E-8A9D83217900}"/>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898EF58C-03E6-49A3-A860-0D488D07BFF6}"/>
                  </a:ext>
                </a:extLst>
              </p:cNvPr>
              <p:cNvSpPr/>
              <p:nvPr/>
            </p:nvSpPr>
            <p:spPr>
              <a:xfrm>
                <a:off x="10641180" y="519299"/>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DDB206F2-EBE9-4E85-A4AD-4DA00AB3EFB9}"/>
                </a:ext>
              </a:extLst>
            </p:cNvPr>
            <p:cNvGrpSpPr/>
            <p:nvPr/>
          </p:nvGrpSpPr>
          <p:grpSpPr>
            <a:xfrm>
              <a:off x="1102808" y="4055614"/>
              <a:ext cx="188449" cy="834973"/>
              <a:chOff x="10641180" y="278676"/>
              <a:chExt cx="247650" cy="1097280"/>
            </a:xfrm>
            <a:grpFill/>
          </p:grpSpPr>
          <p:sp>
            <p:nvSpPr>
              <p:cNvPr id="52" name="Rectangle: Rounded Corners 51">
                <a:extLst>
                  <a:ext uri="{FF2B5EF4-FFF2-40B4-BE49-F238E27FC236}">
                    <a16:creationId xmlns:a16="http://schemas.microsoft.com/office/drawing/2014/main" id="{11474C22-4EA0-40F1-854E-E3B7401C5A51}"/>
                  </a:ext>
                </a:extLst>
              </p:cNvPr>
              <p:cNvSpPr/>
              <p:nvPr/>
            </p:nvSpPr>
            <p:spPr>
              <a:xfrm>
                <a:off x="10751289" y="27867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Rounded Corners 52">
                <a:extLst>
                  <a:ext uri="{FF2B5EF4-FFF2-40B4-BE49-F238E27FC236}">
                    <a16:creationId xmlns:a16="http://schemas.microsoft.com/office/drawing/2014/main" id="{85A1A914-5EB2-4791-AACB-00BA02983E2F}"/>
                  </a:ext>
                </a:extLst>
              </p:cNvPr>
              <p:cNvSpPr/>
              <p:nvPr/>
            </p:nvSpPr>
            <p:spPr>
              <a:xfrm>
                <a:off x="10641180" y="357773"/>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6017347B-C23A-4C66-9BAE-63E7D0B211C4}"/>
                </a:ext>
              </a:extLst>
            </p:cNvPr>
            <p:cNvGrpSpPr/>
            <p:nvPr/>
          </p:nvGrpSpPr>
          <p:grpSpPr>
            <a:xfrm>
              <a:off x="6297448" y="1419517"/>
              <a:ext cx="188449" cy="834973"/>
              <a:chOff x="10641180" y="605206"/>
              <a:chExt cx="247650" cy="1097280"/>
            </a:xfrm>
            <a:grpFill/>
          </p:grpSpPr>
          <p:sp>
            <p:nvSpPr>
              <p:cNvPr id="50" name="Rectangle: Rounded Corners 49">
                <a:extLst>
                  <a:ext uri="{FF2B5EF4-FFF2-40B4-BE49-F238E27FC236}">
                    <a16:creationId xmlns:a16="http://schemas.microsoft.com/office/drawing/2014/main" id="{A684E804-F449-42C7-9D4A-8FC4FA427DD9}"/>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0">
                <a:extLst>
                  <a:ext uri="{FF2B5EF4-FFF2-40B4-BE49-F238E27FC236}">
                    <a16:creationId xmlns:a16="http://schemas.microsoft.com/office/drawing/2014/main" id="{BD700BBF-C4CB-4ADB-B9F3-FD3980022DC2}"/>
                  </a:ext>
                </a:extLst>
              </p:cNvPr>
              <p:cNvSpPr/>
              <p:nvPr/>
            </p:nvSpPr>
            <p:spPr>
              <a:xfrm>
                <a:off x="10641180" y="684304"/>
                <a:ext cx="247650" cy="6160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567549EC-C631-4154-89C8-777D85720E6F}"/>
                </a:ext>
              </a:extLst>
            </p:cNvPr>
            <p:cNvGrpSpPr/>
            <p:nvPr/>
          </p:nvGrpSpPr>
          <p:grpSpPr>
            <a:xfrm>
              <a:off x="5615340" y="1500297"/>
              <a:ext cx="188449" cy="1471350"/>
              <a:chOff x="10641180" y="438150"/>
              <a:chExt cx="247650" cy="1828800"/>
            </a:xfrm>
            <a:grpFill/>
          </p:grpSpPr>
          <p:sp>
            <p:nvSpPr>
              <p:cNvPr id="48" name="Rectangle: Rounded Corners 47">
                <a:extLst>
                  <a:ext uri="{FF2B5EF4-FFF2-40B4-BE49-F238E27FC236}">
                    <a16:creationId xmlns:a16="http://schemas.microsoft.com/office/drawing/2014/main" id="{5BFBDD0A-55E1-40FB-B546-533C1EC5A866}"/>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6DC0EC65-CBE7-43AB-B6D1-5F2CE905F997}"/>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931175F8-B57E-4927-9BDF-74E9AF5D0C34}"/>
                </a:ext>
              </a:extLst>
            </p:cNvPr>
            <p:cNvGrpSpPr/>
            <p:nvPr/>
          </p:nvGrpSpPr>
          <p:grpSpPr>
            <a:xfrm>
              <a:off x="5378386" y="1777351"/>
              <a:ext cx="188449" cy="834973"/>
              <a:chOff x="10641180" y="500718"/>
              <a:chExt cx="247650" cy="1097280"/>
            </a:xfrm>
            <a:grpFill/>
          </p:grpSpPr>
          <p:sp>
            <p:nvSpPr>
              <p:cNvPr id="46" name="Rectangle: Rounded Corners 45">
                <a:extLst>
                  <a:ext uri="{FF2B5EF4-FFF2-40B4-BE49-F238E27FC236}">
                    <a16:creationId xmlns:a16="http://schemas.microsoft.com/office/drawing/2014/main" id="{30B35DDD-42F4-428E-BBA3-551328C75EC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EF5528ED-1E05-43B1-9A43-D8C99729AAE9}"/>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0A929C28-23BC-43FC-939D-3937EA1E9953}"/>
                </a:ext>
              </a:extLst>
            </p:cNvPr>
            <p:cNvGrpSpPr/>
            <p:nvPr/>
          </p:nvGrpSpPr>
          <p:grpSpPr>
            <a:xfrm>
              <a:off x="5836292" y="1859500"/>
              <a:ext cx="188449" cy="834973"/>
              <a:chOff x="10641180" y="500718"/>
              <a:chExt cx="247650" cy="1097280"/>
            </a:xfrm>
            <a:grpFill/>
          </p:grpSpPr>
          <p:sp>
            <p:nvSpPr>
              <p:cNvPr id="44" name="Rectangle: Rounded Corners 43">
                <a:extLst>
                  <a:ext uri="{FF2B5EF4-FFF2-40B4-BE49-F238E27FC236}">
                    <a16:creationId xmlns:a16="http://schemas.microsoft.com/office/drawing/2014/main" id="{8657F4D1-8049-4E1E-ACBD-C9209845AA04}"/>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DA8B4CF2-29AE-4A7D-A009-26190E0105A1}"/>
                  </a:ext>
                </a:extLst>
              </p:cNvPr>
              <p:cNvSpPr/>
              <p:nvPr/>
            </p:nvSpPr>
            <p:spPr>
              <a:xfrm>
                <a:off x="10641180" y="579815"/>
                <a:ext cx="247650" cy="69817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A8C3091C-A44B-428D-8915-B1D61246DC80}"/>
                </a:ext>
              </a:extLst>
            </p:cNvPr>
            <p:cNvGrpSpPr/>
            <p:nvPr/>
          </p:nvGrpSpPr>
          <p:grpSpPr>
            <a:xfrm>
              <a:off x="5161382" y="1476120"/>
              <a:ext cx="188449" cy="1391622"/>
              <a:chOff x="10641180" y="438150"/>
              <a:chExt cx="247650" cy="1828800"/>
            </a:xfrm>
            <a:grpFill/>
          </p:grpSpPr>
          <p:sp>
            <p:nvSpPr>
              <p:cNvPr id="42" name="Rectangle: Rounded Corners 41">
                <a:extLst>
                  <a:ext uri="{FF2B5EF4-FFF2-40B4-BE49-F238E27FC236}">
                    <a16:creationId xmlns:a16="http://schemas.microsoft.com/office/drawing/2014/main" id="{8DDA6924-DE6E-417E-9FAD-4C50621B2B60}"/>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756F2321-F7B6-4734-A942-16895D732A1D}"/>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7E1AA17B-A86F-42CA-9361-DEC902955A7D}"/>
                </a:ext>
              </a:extLst>
            </p:cNvPr>
            <p:cNvGrpSpPr/>
            <p:nvPr/>
          </p:nvGrpSpPr>
          <p:grpSpPr>
            <a:xfrm>
              <a:off x="1758760" y="3523581"/>
              <a:ext cx="188449" cy="1391622"/>
              <a:chOff x="10641180" y="438150"/>
              <a:chExt cx="247650" cy="1828800"/>
            </a:xfrm>
            <a:grpFill/>
          </p:grpSpPr>
          <p:sp>
            <p:nvSpPr>
              <p:cNvPr id="40" name="Rectangle: Rounded Corners 39">
                <a:extLst>
                  <a:ext uri="{FF2B5EF4-FFF2-40B4-BE49-F238E27FC236}">
                    <a16:creationId xmlns:a16="http://schemas.microsoft.com/office/drawing/2014/main" id="{655E01AA-AEB4-4B66-AF6F-54793F45EF72}"/>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1729C273-5310-4452-B424-12D3A8A9878E}"/>
                  </a:ext>
                </a:extLst>
              </p:cNvPr>
              <p:cNvSpPr/>
              <p:nvPr/>
            </p:nvSpPr>
            <p:spPr>
              <a:xfrm>
                <a:off x="10641180" y="1044532"/>
                <a:ext cx="247650" cy="837951"/>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1DA003A2-9CD4-4F78-968E-4D8465C7D9EA}"/>
                </a:ext>
              </a:extLst>
            </p:cNvPr>
            <p:cNvGrpSpPr/>
            <p:nvPr/>
          </p:nvGrpSpPr>
          <p:grpSpPr>
            <a:xfrm>
              <a:off x="2890003" y="3736385"/>
              <a:ext cx="188449" cy="834973"/>
              <a:chOff x="10641180" y="500718"/>
              <a:chExt cx="247650" cy="1097280"/>
            </a:xfrm>
            <a:grpFill/>
          </p:grpSpPr>
          <p:sp>
            <p:nvSpPr>
              <p:cNvPr id="38" name="Rectangle: Rounded Corners 37">
                <a:extLst>
                  <a:ext uri="{FF2B5EF4-FFF2-40B4-BE49-F238E27FC236}">
                    <a16:creationId xmlns:a16="http://schemas.microsoft.com/office/drawing/2014/main" id="{E830E0EC-0F5A-471D-A329-C070325C3B1B}"/>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6B7F74B8-329D-49D6-9458-09790843BAEE}"/>
                  </a:ext>
                </a:extLst>
              </p:cNvPr>
              <p:cNvSpPr/>
              <p:nvPr/>
            </p:nvSpPr>
            <p:spPr>
              <a:xfrm>
                <a:off x="10641180" y="579815"/>
                <a:ext cx="247650" cy="74412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E32B3FA3-8826-47F0-9D57-7AE1CF78DBDF}"/>
                </a:ext>
              </a:extLst>
            </p:cNvPr>
            <p:cNvGrpSpPr/>
            <p:nvPr/>
          </p:nvGrpSpPr>
          <p:grpSpPr>
            <a:xfrm>
              <a:off x="3127455" y="3327948"/>
              <a:ext cx="188449" cy="834973"/>
              <a:chOff x="10641180" y="500718"/>
              <a:chExt cx="247650" cy="1097280"/>
            </a:xfrm>
            <a:grpFill/>
          </p:grpSpPr>
          <p:sp>
            <p:nvSpPr>
              <p:cNvPr id="36" name="Rectangle: Rounded Corners 35">
                <a:extLst>
                  <a:ext uri="{FF2B5EF4-FFF2-40B4-BE49-F238E27FC236}">
                    <a16:creationId xmlns:a16="http://schemas.microsoft.com/office/drawing/2014/main" id="{0FDC0D33-C985-4FAF-82F2-73747D352F6A}"/>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4B332085-8CC9-4079-B374-FA97CAAF2D52}"/>
                  </a:ext>
                </a:extLst>
              </p:cNvPr>
              <p:cNvSpPr/>
              <p:nvPr/>
            </p:nvSpPr>
            <p:spPr>
              <a:xfrm>
                <a:off x="10641180" y="579815"/>
                <a:ext cx="247650" cy="78437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C72FBD34-65BC-4B68-866E-E5636C1582AA}"/>
                </a:ext>
              </a:extLst>
            </p:cNvPr>
            <p:cNvGrpSpPr/>
            <p:nvPr/>
          </p:nvGrpSpPr>
          <p:grpSpPr>
            <a:xfrm>
              <a:off x="3351373" y="3111280"/>
              <a:ext cx="188449" cy="834973"/>
              <a:chOff x="10641180" y="500718"/>
              <a:chExt cx="247650" cy="1097280"/>
            </a:xfrm>
            <a:grpFill/>
          </p:grpSpPr>
          <p:sp>
            <p:nvSpPr>
              <p:cNvPr id="34" name="Rectangle: Rounded Corners 33">
                <a:extLst>
                  <a:ext uri="{FF2B5EF4-FFF2-40B4-BE49-F238E27FC236}">
                    <a16:creationId xmlns:a16="http://schemas.microsoft.com/office/drawing/2014/main" id="{262FD932-6B09-41EA-81FD-8FE314F1E7F5}"/>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26A08D8E-153C-4801-9199-6FAEA3F376C1}"/>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4DCBD306-B238-412D-ADB5-01EA50C57D35}"/>
                </a:ext>
              </a:extLst>
            </p:cNvPr>
            <p:cNvGrpSpPr/>
            <p:nvPr/>
          </p:nvGrpSpPr>
          <p:grpSpPr>
            <a:xfrm>
              <a:off x="4028873" y="3339995"/>
              <a:ext cx="188449" cy="834973"/>
              <a:chOff x="10641180" y="500718"/>
              <a:chExt cx="247650" cy="1097280"/>
            </a:xfrm>
            <a:grpFill/>
          </p:grpSpPr>
          <p:sp>
            <p:nvSpPr>
              <p:cNvPr id="32" name="Rectangle: Rounded Corners 31">
                <a:extLst>
                  <a:ext uri="{FF2B5EF4-FFF2-40B4-BE49-F238E27FC236}">
                    <a16:creationId xmlns:a16="http://schemas.microsoft.com/office/drawing/2014/main" id="{24FC6308-85BC-4515-B071-F08BBEF58F67}"/>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F40C510D-955A-4FF9-845A-85DAA963E2E2}"/>
                  </a:ext>
                </a:extLst>
              </p:cNvPr>
              <p:cNvSpPr/>
              <p:nvPr/>
            </p:nvSpPr>
            <p:spPr>
              <a:xfrm>
                <a:off x="10641180" y="741341"/>
                <a:ext cx="247650" cy="39621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0F2D6E25-1502-4056-8B94-771299A6869D}"/>
                </a:ext>
              </a:extLst>
            </p:cNvPr>
            <p:cNvGrpSpPr/>
            <p:nvPr/>
          </p:nvGrpSpPr>
          <p:grpSpPr>
            <a:xfrm>
              <a:off x="3780152" y="3424981"/>
              <a:ext cx="188449" cy="1391622"/>
              <a:chOff x="10641180" y="438150"/>
              <a:chExt cx="247650" cy="1828800"/>
            </a:xfrm>
            <a:grpFill/>
          </p:grpSpPr>
          <p:sp>
            <p:nvSpPr>
              <p:cNvPr id="30" name="Rectangle: Rounded Corners 29">
                <a:extLst>
                  <a:ext uri="{FF2B5EF4-FFF2-40B4-BE49-F238E27FC236}">
                    <a16:creationId xmlns:a16="http://schemas.microsoft.com/office/drawing/2014/main" id="{837059E7-B9E7-4868-B0C9-6E79F33BBE4D}"/>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47F25B6B-32A3-4E66-BC23-1E18DD05FACF}"/>
                  </a:ext>
                </a:extLst>
              </p:cNvPr>
              <p:cNvSpPr/>
              <p:nvPr/>
            </p:nvSpPr>
            <p:spPr>
              <a:xfrm>
                <a:off x="10641180" y="1044533"/>
                <a:ext cx="247650" cy="363382"/>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E3E5821D-6395-49D7-ACFD-E51B0C242DCA}"/>
                </a:ext>
              </a:extLst>
            </p:cNvPr>
            <p:cNvGrpSpPr/>
            <p:nvPr/>
          </p:nvGrpSpPr>
          <p:grpSpPr>
            <a:xfrm>
              <a:off x="6056432" y="1499565"/>
              <a:ext cx="188449" cy="834973"/>
              <a:chOff x="10641180" y="605206"/>
              <a:chExt cx="247650" cy="1097280"/>
            </a:xfrm>
            <a:grpFill/>
          </p:grpSpPr>
          <p:sp>
            <p:nvSpPr>
              <p:cNvPr id="28" name="Rectangle: Rounded Corners 27">
                <a:extLst>
                  <a:ext uri="{FF2B5EF4-FFF2-40B4-BE49-F238E27FC236}">
                    <a16:creationId xmlns:a16="http://schemas.microsoft.com/office/drawing/2014/main" id="{5634B1B0-23FD-480B-8D7B-EC1723883EE9}"/>
                  </a:ext>
                </a:extLst>
              </p:cNvPr>
              <p:cNvSpPr/>
              <p:nvPr/>
            </p:nvSpPr>
            <p:spPr>
              <a:xfrm>
                <a:off x="10751289" y="605206"/>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27D0B594-C5A4-46B6-B62D-0FA775DA4FA9}"/>
                  </a:ext>
                </a:extLst>
              </p:cNvPr>
              <p:cNvSpPr/>
              <p:nvPr/>
            </p:nvSpPr>
            <p:spPr>
              <a:xfrm>
                <a:off x="10641180" y="684304"/>
                <a:ext cx="247650" cy="825773"/>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extLst>
      <p:ext uri="{BB962C8B-B14F-4D97-AF65-F5344CB8AC3E}">
        <p14:creationId xmlns:p14="http://schemas.microsoft.com/office/powerpoint/2010/main" val="352601556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2876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ontents slide layout">
    <p:bg>
      <p:bgPr>
        <a:solidFill>
          <a:schemeClr val="accent1"/>
        </a:soli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6BB03475-DADF-4C47-BB65-2D3F7BB6CC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2456940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Contents slide layout">
    <p:bg>
      <p:bgPr>
        <a:solidFill>
          <a:schemeClr val="accent4"/>
        </a:soli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6BB03475-DADF-4C47-BB65-2D3F7BB6CC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bg1"/>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4033901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3850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2146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2732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739"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8" r:id="rId1"/>
    <p:sldLayoutId id="2147483743" r:id="rId2"/>
    <p:sldLayoutId id="2147483747" r:id="rId3"/>
    <p:sldLayoutId id="2147483746" r:id="rId4"/>
    <p:sldLayoutId id="2147483731" r:id="rId5"/>
    <p:sldLayoutId id="2147483737" r:id="rId6"/>
    <p:sldLayoutId id="2147483736" r:id="rId7"/>
    <p:sldLayoutId id="2147483740" r:id="rId8"/>
    <p:sldLayoutId id="2147483741" r:id="rId9"/>
    <p:sldLayoutId id="2147483744" r:id="rId10"/>
    <p:sldLayoutId id="2147483742" r:id="rId11"/>
    <p:sldLayoutId id="2147483745" r:id="rId12"/>
    <p:sldLayoutId id="2147483748" r:id="rId13"/>
    <p:sldLayoutId id="2147483749" r:id="rId14"/>
    <p:sldLayoutId id="2147483753" r:id="rId15"/>
    <p:sldLayoutId id="2147483754" r:id="rId16"/>
    <p:sldLayoutId id="2147483750" r:id="rId17"/>
    <p:sldLayoutId id="2147483751" r:id="rId18"/>
    <p:sldLayoutId id="2147483752" r:id="rId19"/>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685" r:id="rId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hyperlink" Target="http://www.free-powerpoint-templates-design.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7A17751-16AD-4EBD-B1E4-9D4A2FB56604}"/>
              </a:ext>
            </a:extLst>
          </p:cNvPr>
          <p:cNvSpPr/>
          <p:nvPr/>
        </p:nvSpPr>
        <p:spPr>
          <a:xfrm>
            <a:off x="-117894" y="4394447"/>
            <a:ext cx="12192000" cy="2203406"/>
          </a:xfrm>
          <a:prstGeom prst="rect">
            <a:avLst/>
          </a:prstGeom>
          <a:gradFill flip="none" rotWithShape="1">
            <a:gsLst>
              <a:gs pos="16000">
                <a:schemeClr val="accent2">
                  <a:alpha val="0"/>
                </a:schemeClr>
              </a:gs>
              <a:gs pos="43000">
                <a:schemeClr val="accent1">
                  <a:alpha val="76000"/>
                </a:schemeClr>
              </a:gs>
              <a:gs pos="94000">
                <a:schemeClr val="accent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TextBox 5">
            <a:hlinkClick r:id="rId2"/>
          </p:cNvPr>
          <p:cNvSpPr txBox="1"/>
          <p:nvPr/>
        </p:nvSpPr>
        <p:spPr>
          <a:xfrm>
            <a:off x="0" y="6597853"/>
            <a:ext cx="11887056" cy="246221"/>
          </a:xfrm>
          <a:prstGeom prst="rect">
            <a:avLst/>
          </a:prstGeom>
          <a:noFill/>
        </p:spPr>
        <p:txBody>
          <a:bodyPr wrap="square" rtlCol="0">
            <a:spAutoFit/>
          </a:bodyPr>
          <a:lstStyle/>
          <a:p>
            <a:pPr algn="r"/>
            <a:endParaRPr lang="ko-KR" altLang="en-US" sz="1000" dirty="0">
              <a:solidFill>
                <a:schemeClr val="bg1"/>
              </a:solidFill>
              <a:cs typeface="Arial" pitchFamily="34" charset="0"/>
            </a:endParaRPr>
          </a:p>
        </p:txBody>
      </p:sp>
      <p:sp>
        <p:nvSpPr>
          <p:cNvPr id="13" name="TextBox 12">
            <a:extLst>
              <a:ext uri="{FF2B5EF4-FFF2-40B4-BE49-F238E27FC236}">
                <a16:creationId xmlns:a16="http://schemas.microsoft.com/office/drawing/2014/main" id="{C221F751-3C5B-4561-AD14-8637C5B66736}"/>
              </a:ext>
            </a:extLst>
          </p:cNvPr>
          <p:cNvSpPr txBox="1"/>
          <p:nvPr/>
        </p:nvSpPr>
        <p:spPr>
          <a:xfrm>
            <a:off x="0" y="197020"/>
            <a:ext cx="11956212" cy="1754326"/>
          </a:xfrm>
          <a:prstGeom prst="rect">
            <a:avLst/>
          </a:prstGeom>
          <a:noFill/>
        </p:spPr>
        <p:txBody>
          <a:bodyPr wrap="square" rtlCol="0" anchor="ctr">
            <a:spAutoFit/>
          </a:bodyPr>
          <a:lstStyle/>
          <a:p>
            <a:r>
              <a:rPr lang="en-US" altLang="ko-KR" sz="5400" b="1" i="1" u="sng" dirty="0">
                <a:solidFill>
                  <a:schemeClr val="accent4">
                    <a:lumMod val="20000"/>
                    <a:lumOff val="80000"/>
                  </a:schemeClr>
                </a:solidFill>
                <a:cs typeface="Arial" pitchFamily="34" charset="0"/>
              </a:rPr>
              <a:t>CURRENCY CONVERTER APP USING PYTHON</a:t>
            </a:r>
            <a:endParaRPr lang="ko-KR" altLang="en-US" sz="5400" b="1" i="1" u="sng" dirty="0">
              <a:solidFill>
                <a:schemeClr val="accent4">
                  <a:lumMod val="20000"/>
                  <a:lumOff val="80000"/>
                </a:schemeClr>
              </a:solidFill>
              <a:cs typeface="Arial" pitchFamily="34" charset="0"/>
            </a:endParaRPr>
          </a:p>
        </p:txBody>
      </p:sp>
      <p:sp>
        <p:nvSpPr>
          <p:cNvPr id="14" name="TextBox 13">
            <a:extLst>
              <a:ext uri="{FF2B5EF4-FFF2-40B4-BE49-F238E27FC236}">
                <a16:creationId xmlns:a16="http://schemas.microsoft.com/office/drawing/2014/main" id="{DF166F6B-B975-4F3C-BCF2-9971086140FB}"/>
              </a:ext>
            </a:extLst>
          </p:cNvPr>
          <p:cNvSpPr txBox="1"/>
          <p:nvPr/>
        </p:nvSpPr>
        <p:spPr>
          <a:xfrm>
            <a:off x="6303147" y="4341271"/>
            <a:ext cx="9623394" cy="2308324"/>
          </a:xfrm>
          <a:prstGeom prst="rect">
            <a:avLst/>
          </a:prstGeom>
          <a:noFill/>
        </p:spPr>
        <p:txBody>
          <a:bodyPr wrap="square" rtlCol="0" anchor="ctr">
            <a:spAutoFit/>
          </a:bodyPr>
          <a:lstStyle/>
          <a:p>
            <a:r>
              <a:rPr lang="en-US" altLang="ko-KR" sz="1600" b="1" i="1" dirty="0">
                <a:solidFill>
                  <a:schemeClr val="bg1"/>
                </a:solidFill>
                <a:cs typeface="Arial" pitchFamily="34" charset="0"/>
              </a:rPr>
              <a:t>NAME:             NITESH KESHARWANI</a:t>
            </a:r>
          </a:p>
          <a:p>
            <a:r>
              <a:rPr lang="en-US" altLang="ko-KR" sz="1600" b="1" i="1" dirty="0">
                <a:solidFill>
                  <a:schemeClr val="bg1"/>
                </a:solidFill>
                <a:cs typeface="Arial" pitchFamily="34" charset="0"/>
              </a:rPr>
              <a:t>COURSE:        BTECH</a:t>
            </a:r>
          </a:p>
          <a:p>
            <a:r>
              <a:rPr lang="en-US" altLang="ko-KR" sz="1600" b="1" i="1" dirty="0">
                <a:solidFill>
                  <a:schemeClr val="bg1"/>
                </a:solidFill>
                <a:cs typeface="Arial" pitchFamily="34" charset="0"/>
              </a:rPr>
              <a:t>BRANCH:        COMPUTER SCIENCE AND</a:t>
            </a:r>
          </a:p>
          <a:p>
            <a:r>
              <a:rPr lang="en-US" altLang="ko-KR" sz="1600" b="1" i="1" dirty="0">
                <a:solidFill>
                  <a:schemeClr val="bg1"/>
                </a:solidFill>
                <a:cs typeface="Arial" pitchFamily="34" charset="0"/>
              </a:rPr>
              <a:t>                        ENGINEERING</a:t>
            </a:r>
          </a:p>
          <a:p>
            <a:r>
              <a:rPr lang="en-US" altLang="ko-KR" sz="1600" b="1" i="1" dirty="0">
                <a:solidFill>
                  <a:schemeClr val="bg1"/>
                </a:solidFill>
                <a:cs typeface="Arial" pitchFamily="34" charset="0"/>
              </a:rPr>
              <a:t>COLLEGE </a:t>
            </a:r>
          </a:p>
          <a:p>
            <a:r>
              <a:rPr lang="en-US" altLang="ko-KR" sz="1600" b="1" i="1" dirty="0">
                <a:solidFill>
                  <a:schemeClr val="bg1"/>
                </a:solidFill>
                <a:cs typeface="Arial" pitchFamily="34" charset="0"/>
              </a:rPr>
              <a:t>      NAME:      ROORKEE INSTITUTE </a:t>
            </a:r>
          </a:p>
          <a:p>
            <a:r>
              <a:rPr lang="en-US" altLang="ko-KR" sz="1600" b="1" i="1" dirty="0">
                <a:solidFill>
                  <a:schemeClr val="bg1"/>
                </a:solidFill>
                <a:cs typeface="Arial" pitchFamily="34" charset="0"/>
              </a:rPr>
              <a:t>                        OF TECHNOLOGY</a:t>
            </a:r>
          </a:p>
          <a:p>
            <a:r>
              <a:rPr lang="en-US" altLang="ko-KR" sz="1600" b="1" i="1" dirty="0">
                <a:solidFill>
                  <a:schemeClr val="bg1"/>
                </a:solidFill>
                <a:cs typeface="Arial" pitchFamily="34" charset="0"/>
              </a:rPr>
              <a:t>UNIVERSITY </a:t>
            </a:r>
          </a:p>
          <a:p>
            <a:r>
              <a:rPr lang="en-US" altLang="ko-KR" sz="1600" b="1" i="1">
                <a:solidFill>
                  <a:schemeClr val="bg1"/>
                </a:solidFill>
                <a:cs typeface="Arial" pitchFamily="34" charset="0"/>
              </a:rPr>
              <a:t>ROLL </a:t>
            </a:r>
            <a:r>
              <a:rPr lang="en-US" altLang="ko-KR" sz="1600" b="1" i="1" dirty="0">
                <a:solidFill>
                  <a:schemeClr val="bg1"/>
                </a:solidFill>
                <a:cs typeface="Arial" pitchFamily="34" charset="0"/>
              </a:rPr>
              <a:t>NUMBER: 190240101067</a:t>
            </a:r>
            <a:endParaRPr lang="ko-KR" altLang="en-US" sz="1600" b="1" i="1" dirty="0">
              <a:solidFill>
                <a:schemeClr val="bg1"/>
              </a:solidFill>
              <a:cs typeface="Arial" pitchFamily="34" charset="0"/>
            </a:endParaRPr>
          </a:p>
        </p:txBody>
      </p:sp>
      <p:pic>
        <p:nvPicPr>
          <p:cNvPr id="7" name="Picture 6" descr="C:\Users\Nitesh Kesharwani\Desktop\download.jpg"/>
          <p:cNvPicPr/>
          <p:nvPr/>
        </p:nvPicPr>
        <p:blipFill>
          <a:blip r:embed="rId3">
            <a:extLst>
              <a:ext uri="{28A0092B-C50C-407E-A947-70E740481C1C}">
                <a14:useLocalDpi xmlns:a14="http://schemas.microsoft.com/office/drawing/2010/main" val="0"/>
              </a:ext>
            </a:extLst>
          </a:blip>
          <a:srcRect/>
          <a:stretch>
            <a:fillRect/>
          </a:stretch>
        </p:blipFill>
        <p:spPr bwMode="auto">
          <a:xfrm>
            <a:off x="10430294" y="197020"/>
            <a:ext cx="1643812" cy="769620"/>
          </a:xfrm>
          <a:prstGeom prst="rect">
            <a:avLst/>
          </a:prstGeom>
          <a:noFill/>
          <a:ln>
            <a:noFill/>
          </a:ln>
        </p:spPr>
      </p:pic>
    </p:spTree>
    <p:extLst>
      <p:ext uri="{BB962C8B-B14F-4D97-AF65-F5344CB8AC3E}">
        <p14:creationId xmlns:p14="http://schemas.microsoft.com/office/powerpoint/2010/main" val="40777770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442CD5-E887-4BC0-A447-2C9BD87CCF6D}"/>
              </a:ext>
            </a:extLst>
          </p:cNvPr>
          <p:cNvSpPr txBox="1"/>
          <p:nvPr/>
        </p:nvSpPr>
        <p:spPr>
          <a:xfrm>
            <a:off x="215184" y="481497"/>
            <a:ext cx="12695207" cy="830997"/>
          </a:xfrm>
          <a:prstGeom prst="rect">
            <a:avLst/>
          </a:prstGeom>
          <a:noFill/>
        </p:spPr>
        <p:txBody>
          <a:bodyPr wrap="square" rtlCol="0" anchor="ctr">
            <a:spAutoFit/>
          </a:bodyPr>
          <a:lstStyle/>
          <a:p>
            <a:r>
              <a:rPr lang="en-US" altLang="ko-KR" sz="4800" b="1" i="1" dirty="0">
                <a:solidFill>
                  <a:schemeClr val="bg1"/>
                </a:solidFill>
                <a:cs typeface="Arial" pitchFamily="34" charset="0"/>
              </a:rPr>
              <a:t>LANGUAGES USED IN THIS PROJECT</a:t>
            </a:r>
            <a:endParaRPr lang="ko-KR" altLang="en-US" sz="4800" b="1" i="1" dirty="0">
              <a:solidFill>
                <a:schemeClr val="bg1"/>
              </a:solidFill>
              <a:cs typeface="Arial" pitchFamily="34" charset="0"/>
            </a:endParaRPr>
          </a:p>
        </p:txBody>
      </p:sp>
      <p:sp>
        <p:nvSpPr>
          <p:cNvPr id="5" name="TextBox 4">
            <a:extLst>
              <a:ext uri="{FF2B5EF4-FFF2-40B4-BE49-F238E27FC236}">
                <a16:creationId xmlns:a16="http://schemas.microsoft.com/office/drawing/2014/main" id="{4C56642B-1940-40E0-ABD9-C0EAFF78B76C}"/>
              </a:ext>
            </a:extLst>
          </p:cNvPr>
          <p:cNvSpPr txBox="1"/>
          <p:nvPr/>
        </p:nvSpPr>
        <p:spPr>
          <a:xfrm>
            <a:off x="6322001" y="5293194"/>
            <a:ext cx="4953533" cy="830997"/>
          </a:xfrm>
          <a:prstGeom prst="rect">
            <a:avLst/>
          </a:prstGeom>
          <a:noFill/>
        </p:spPr>
        <p:txBody>
          <a:bodyPr wrap="square" rtlCol="0">
            <a:spAutoFit/>
          </a:bodyPr>
          <a:lstStyle/>
          <a:p>
            <a:pPr algn="r"/>
            <a:r>
              <a:rPr lang="en-US" altLang="ko-KR" sz="1200" dirty="0">
                <a:solidFill>
                  <a:schemeClr val="bg1"/>
                </a:solidFill>
                <a:cs typeface="Arial" pitchFamily="34" charset="0"/>
              </a:rPr>
              <a:t>You can simply impress your audience and add a unique zing and appeal to your Presentations. Get a modern PowerPoint  Presentation that is beautifully designed to impress audience- NITESH KESHARWANI </a:t>
            </a:r>
          </a:p>
        </p:txBody>
      </p:sp>
      <p:sp>
        <p:nvSpPr>
          <p:cNvPr id="6" name="TextBox 5">
            <a:extLst>
              <a:ext uri="{FF2B5EF4-FFF2-40B4-BE49-F238E27FC236}">
                <a16:creationId xmlns:a16="http://schemas.microsoft.com/office/drawing/2014/main" id="{DC68DF2B-C085-49BB-A82B-A4640385577E}"/>
              </a:ext>
            </a:extLst>
          </p:cNvPr>
          <p:cNvSpPr txBox="1"/>
          <p:nvPr/>
        </p:nvSpPr>
        <p:spPr>
          <a:xfrm>
            <a:off x="5727198" y="1726915"/>
            <a:ext cx="4556718" cy="2585323"/>
          </a:xfrm>
          <a:prstGeom prst="rect">
            <a:avLst/>
          </a:prstGeom>
          <a:noFill/>
        </p:spPr>
        <p:txBody>
          <a:bodyPr wrap="square" rtlCol="0" anchor="ctr">
            <a:spAutoFit/>
          </a:bodyPr>
          <a:lstStyle/>
          <a:p>
            <a:pPr algn="r"/>
            <a:r>
              <a:rPr lang="en-IN" b="1" i="1" dirty="0">
                <a:solidFill>
                  <a:schemeClr val="accent6"/>
                </a:solidFill>
              </a:rPr>
              <a:t>In this project, Currency Converter App, programming language is used in both backend and at frontend. The main language used in both is Python in which Tkinter GUI is the main language used and json module along with Python HTTP library is also used at great extent. </a:t>
            </a:r>
          </a:p>
          <a:p>
            <a:pPr algn="r"/>
            <a:endParaRPr lang="ko-KR" altLang="en-US" b="1" i="1" dirty="0">
              <a:solidFill>
                <a:schemeClr val="accent6"/>
              </a:solidFill>
              <a:cs typeface="Arial" pitchFamily="34" charset="0"/>
            </a:endParaRPr>
          </a:p>
        </p:txBody>
      </p:sp>
    </p:spTree>
    <p:extLst>
      <p:ext uri="{BB962C8B-B14F-4D97-AF65-F5344CB8AC3E}">
        <p14:creationId xmlns:p14="http://schemas.microsoft.com/office/powerpoint/2010/main" val="3994176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b="1" i="1" dirty="0"/>
              <a:t>SUMMARY</a:t>
            </a:r>
          </a:p>
        </p:txBody>
      </p:sp>
      <p:grpSp>
        <p:nvGrpSpPr>
          <p:cNvPr id="3" name="그룹 2">
            <a:extLst>
              <a:ext uri="{FF2B5EF4-FFF2-40B4-BE49-F238E27FC236}">
                <a16:creationId xmlns:a16="http://schemas.microsoft.com/office/drawing/2014/main" id="{7C6BEEF5-C590-423A-BFCC-3574B9F7801D}"/>
              </a:ext>
            </a:extLst>
          </p:cNvPr>
          <p:cNvGrpSpPr/>
          <p:nvPr/>
        </p:nvGrpSpPr>
        <p:grpSpPr>
          <a:xfrm>
            <a:off x="2670349" y="1534411"/>
            <a:ext cx="6851302" cy="2235286"/>
            <a:chOff x="1287363" y="1734398"/>
            <a:chExt cx="6125045" cy="1998341"/>
          </a:xfrm>
        </p:grpSpPr>
        <p:sp>
          <p:nvSpPr>
            <p:cNvPr id="6" name="Oval 21">
              <a:extLst>
                <a:ext uri="{FF2B5EF4-FFF2-40B4-BE49-F238E27FC236}">
                  <a16:creationId xmlns:a16="http://schemas.microsoft.com/office/drawing/2014/main" id="{0026FD31-CFB7-4B1E-B4D7-1FBE5D6A7DE7}"/>
                </a:ext>
              </a:extLst>
            </p:cNvPr>
            <p:cNvSpPr/>
            <p:nvPr/>
          </p:nvSpPr>
          <p:spPr>
            <a:xfrm rot="5400000">
              <a:off x="4404964" y="1766586"/>
              <a:ext cx="1448756" cy="2401537"/>
            </a:xfrm>
            <a:custGeom>
              <a:avLst/>
              <a:gdLst/>
              <a:ahLst/>
              <a:cxnLst/>
              <a:rect l="l" t="t" r="r" b="b"/>
              <a:pathLst>
                <a:path w="1368152" h="2298537">
                  <a:moveTo>
                    <a:pt x="684076" y="0"/>
                  </a:moveTo>
                  <a:cubicBezTo>
                    <a:pt x="803370" y="0"/>
                    <a:pt x="900076" y="96706"/>
                    <a:pt x="900076" y="216000"/>
                  </a:cubicBezTo>
                  <a:cubicBezTo>
                    <a:pt x="900076" y="287268"/>
                    <a:pt x="865561" y="350475"/>
                    <a:pt x="810076" y="386760"/>
                  </a:cubicBezTo>
                  <a:lnTo>
                    <a:pt x="810076" y="450517"/>
                  </a:lnTo>
                  <a:lnTo>
                    <a:pt x="1368152" y="450517"/>
                  </a:lnTo>
                  <a:lnTo>
                    <a:pt x="1368152" y="895744"/>
                  </a:lnTo>
                  <a:cubicBezTo>
                    <a:pt x="1331417" y="875468"/>
                    <a:pt x="1289090" y="864516"/>
                    <a:pt x="1244206" y="864516"/>
                  </a:cubicBezTo>
                  <a:cubicBezTo>
                    <a:pt x="1095089" y="864516"/>
                    <a:pt x="974206" y="985399"/>
                    <a:pt x="974206" y="1134516"/>
                  </a:cubicBezTo>
                  <a:cubicBezTo>
                    <a:pt x="974206" y="1283633"/>
                    <a:pt x="1095089" y="1404516"/>
                    <a:pt x="1244206" y="1404516"/>
                  </a:cubicBezTo>
                  <a:cubicBezTo>
                    <a:pt x="1289090" y="1404516"/>
                    <a:pt x="1331417" y="1393563"/>
                    <a:pt x="1368152" y="1373288"/>
                  </a:cubicBezTo>
                  <a:lnTo>
                    <a:pt x="1368152" y="1818517"/>
                  </a:lnTo>
                  <a:lnTo>
                    <a:pt x="810076" y="1818517"/>
                  </a:lnTo>
                  <a:lnTo>
                    <a:pt x="810076" y="1911777"/>
                  </a:lnTo>
                  <a:cubicBezTo>
                    <a:pt x="865561" y="1948062"/>
                    <a:pt x="900076" y="2011269"/>
                    <a:pt x="900076" y="2082537"/>
                  </a:cubicBezTo>
                  <a:cubicBezTo>
                    <a:pt x="900076" y="2201831"/>
                    <a:pt x="803370" y="2298537"/>
                    <a:pt x="684076" y="2298537"/>
                  </a:cubicBezTo>
                  <a:cubicBezTo>
                    <a:pt x="564782" y="2298537"/>
                    <a:pt x="468076" y="2201831"/>
                    <a:pt x="468076" y="2082537"/>
                  </a:cubicBezTo>
                  <a:cubicBezTo>
                    <a:pt x="468076" y="2011269"/>
                    <a:pt x="502591" y="1948062"/>
                    <a:pt x="558076" y="1911777"/>
                  </a:cubicBezTo>
                  <a:lnTo>
                    <a:pt x="558076" y="1818517"/>
                  </a:lnTo>
                  <a:lnTo>
                    <a:pt x="0" y="1818517"/>
                  </a:lnTo>
                  <a:lnTo>
                    <a:pt x="0" y="1368933"/>
                  </a:lnTo>
                  <a:cubicBezTo>
                    <a:pt x="39235" y="1391659"/>
                    <a:pt x="84862" y="1404516"/>
                    <a:pt x="133491" y="1404516"/>
                  </a:cubicBezTo>
                  <a:cubicBezTo>
                    <a:pt x="282608" y="1404516"/>
                    <a:pt x="403491" y="1283633"/>
                    <a:pt x="403491" y="1134516"/>
                  </a:cubicBezTo>
                  <a:cubicBezTo>
                    <a:pt x="403491" y="985399"/>
                    <a:pt x="282608" y="864516"/>
                    <a:pt x="133491" y="864516"/>
                  </a:cubicBezTo>
                  <a:cubicBezTo>
                    <a:pt x="84862" y="864516"/>
                    <a:pt x="39235" y="877372"/>
                    <a:pt x="0" y="900098"/>
                  </a:cubicBezTo>
                  <a:lnTo>
                    <a:pt x="0" y="450517"/>
                  </a:lnTo>
                  <a:lnTo>
                    <a:pt x="558076" y="450517"/>
                  </a:lnTo>
                  <a:lnTo>
                    <a:pt x="558076" y="386760"/>
                  </a:lnTo>
                  <a:cubicBezTo>
                    <a:pt x="502591" y="350475"/>
                    <a:pt x="468076" y="287268"/>
                    <a:pt x="468076" y="216000"/>
                  </a:cubicBezTo>
                  <a:cubicBezTo>
                    <a:pt x="468076" y="96706"/>
                    <a:pt x="564782" y="0"/>
                    <a:pt x="684076" y="0"/>
                  </a:cubicBezTo>
                  <a:close/>
                </a:path>
              </a:pathLst>
            </a:custGeom>
            <a:solidFill>
              <a:schemeClr val="accent3"/>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7" name="Oval 21">
              <a:extLst>
                <a:ext uri="{FF2B5EF4-FFF2-40B4-BE49-F238E27FC236}">
                  <a16:creationId xmlns:a16="http://schemas.microsoft.com/office/drawing/2014/main" id="{1E186181-5F3F-4E53-A18E-B04087A1EBCF}"/>
                </a:ext>
              </a:extLst>
            </p:cNvPr>
            <p:cNvSpPr/>
            <p:nvPr/>
          </p:nvSpPr>
          <p:spPr>
            <a:xfrm rot="16200000">
              <a:off x="1526029" y="2004312"/>
              <a:ext cx="1448756" cy="1926087"/>
            </a:xfrm>
            <a:custGeom>
              <a:avLst/>
              <a:gdLst/>
              <a:ahLst/>
              <a:cxnLst/>
              <a:rect l="l" t="t" r="r" b="b"/>
              <a:pathLst>
                <a:path w="1449013" h="1952472">
                  <a:moveTo>
                    <a:pt x="1449013" y="0"/>
                  </a:moveTo>
                  <a:lnTo>
                    <a:pt x="1449013" y="466741"/>
                  </a:lnTo>
                  <a:cubicBezTo>
                    <a:pt x="1410107" y="445266"/>
                    <a:pt x="1365278" y="433666"/>
                    <a:pt x="1317741" y="433666"/>
                  </a:cubicBezTo>
                  <a:cubicBezTo>
                    <a:pt x="1159811" y="433666"/>
                    <a:pt x="1031784" y="561696"/>
                    <a:pt x="1031784" y="719630"/>
                  </a:cubicBezTo>
                  <a:cubicBezTo>
                    <a:pt x="1031784" y="877563"/>
                    <a:pt x="1159811" y="1005593"/>
                    <a:pt x="1317741" y="1005593"/>
                  </a:cubicBezTo>
                  <a:cubicBezTo>
                    <a:pt x="1365278" y="1005593"/>
                    <a:pt x="1410107" y="993993"/>
                    <a:pt x="1449013" y="972519"/>
                  </a:cubicBezTo>
                  <a:lnTo>
                    <a:pt x="1449013" y="1444072"/>
                  </a:lnTo>
                  <a:lnTo>
                    <a:pt x="857954" y="1444072"/>
                  </a:lnTo>
                  <a:lnTo>
                    <a:pt x="857954" y="1542845"/>
                  </a:lnTo>
                  <a:cubicBezTo>
                    <a:pt x="916718" y="1581276"/>
                    <a:pt x="953273" y="1648220"/>
                    <a:pt x="953273" y="1723701"/>
                  </a:cubicBezTo>
                  <a:cubicBezTo>
                    <a:pt x="953273" y="1850048"/>
                    <a:pt x="850851" y="1952472"/>
                    <a:pt x="724507" y="1952472"/>
                  </a:cubicBezTo>
                  <a:cubicBezTo>
                    <a:pt x="598162" y="1952472"/>
                    <a:pt x="495741" y="1850048"/>
                    <a:pt x="495741" y="1723701"/>
                  </a:cubicBezTo>
                  <a:cubicBezTo>
                    <a:pt x="495741" y="1648220"/>
                    <a:pt x="532295" y="1581276"/>
                    <a:pt x="591060" y="1542845"/>
                  </a:cubicBezTo>
                  <a:lnTo>
                    <a:pt x="591060" y="1444072"/>
                  </a:lnTo>
                  <a:lnTo>
                    <a:pt x="0" y="1444072"/>
                  </a:lnTo>
                  <a:lnTo>
                    <a:pt x="0" y="967906"/>
                  </a:lnTo>
                  <a:cubicBezTo>
                    <a:pt x="41554" y="991976"/>
                    <a:pt x="89878" y="1005593"/>
                    <a:pt x="141381" y="1005593"/>
                  </a:cubicBezTo>
                  <a:cubicBezTo>
                    <a:pt x="299311" y="1005593"/>
                    <a:pt x="427338" y="877563"/>
                    <a:pt x="427338" y="719630"/>
                  </a:cubicBezTo>
                  <a:cubicBezTo>
                    <a:pt x="427338" y="561696"/>
                    <a:pt x="299311" y="433666"/>
                    <a:pt x="141381" y="433666"/>
                  </a:cubicBezTo>
                  <a:cubicBezTo>
                    <a:pt x="89878" y="433666"/>
                    <a:pt x="41554" y="447283"/>
                    <a:pt x="0" y="471352"/>
                  </a:cubicBezTo>
                  <a:lnTo>
                    <a:pt x="0" y="0"/>
                  </a:lnTo>
                  <a:close/>
                </a:path>
              </a:pathLst>
            </a:custGeom>
            <a:solidFill>
              <a:schemeClr val="accent1"/>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8" name="Oval 21">
              <a:extLst>
                <a:ext uri="{FF2B5EF4-FFF2-40B4-BE49-F238E27FC236}">
                  <a16:creationId xmlns:a16="http://schemas.microsoft.com/office/drawing/2014/main" id="{AE5C92D8-195F-4B7A-B10B-1022FA19ACB7}"/>
                </a:ext>
              </a:extLst>
            </p:cNvPr>
            <p:cNvSpPr/>
            <p:nvPr/>
          </p:nvSpPr>
          <p:spPr>
            <a:xfrm rot="10800000">
              <a:off x="2858124" y="1734398"/>
              <a:ext cx="1429432" cy="1952126"/>
            </a:xfrm>
            <a:custGeom>
              <a:avLst/>
              <a:gdLst/>
              <a:ahLst/>
              <a:cxnLst/>
              <a:rect l="l" t="t" r="r" b="b"/>
              <a:pathLst>
                <a:path w="1449013" h="1952472">
                  <a:moveTo>
                    <a:pt x="1449013" y="0"/>
                  </a:moveTo>
                  <a:lnTo>
                    <a:pt x="1449013" y="466741"/>
                  </a:lnTo>
                  <a:cubicBezTo>
                    <a:pt x="1410107" y="445266"/>
                    <a:pt x="1365278" y="433666"/>
                    <a:pt x="1317741" y="433666"/>
                  </a:cubicBezTo>
                  <a:cubicBezTo>
                    <a:pt x="1159811" y="433666"/>
                    <a:pt x="1031784" y="561696"/>
                    <a:pt x="1031784" y="719630"/>
                  </a:cubicBezTo>
                  <a:cubicBezTo>
                    <a:pt x="1031784" y="877563"/>
                    <a:pt x="1159811" y="1005593"/>
                    <a:pt x="1317741" y="1005593"/>
                  </a:cubicBezTo>
                  <a:cubicBezTo>
                    <a:pt x="1365278" y="1005593"/>
                    <a:pt x="1410107" y="993993"/>
                    <a:pt x="1449013" y="972519"/>
                  </a:cubicBezTo>
                  <a:lnTo>
                    <a:pt x="1449013" y="1444072"/>
                  </a:lnTo>
                  <a:lnTo>
                    <a:pt x="857954" y="1444072"/>
                  </a:lnTo>
                  <a:lnTo>
                    <a:pt x="857954" y="1542845"/>
                  </a:lnTo>
                  <a:cubicBezTo>
                    <a:pt x="916718" y="1581276"/>
                    <a:pt x="953273" y="1648220"/>
                    <a:pt x="953273" y="1723701"/>
                  </a:cubicBezTo>
                  <a:cubicBezTo>
                    <a:pt x="953273" y="1850048"/>
                    <a:pt x="850851" y="1952472"/>
                    <a:pt x="724507" y="1952472"/>
                  </a:cubicBezTo>
                  <a:cubicBezTo>
                    <a:pt x="598162" y="1952472"/>
                    <a:pt x="495741" y="1850048"/>
                    <a:pt x="495741" y="1723701"/>
                  </a:cubicBezTo>
                  <a:cubicBezTo>
                    <a:pt x="495741" y="1648220"/>
                    <a:pt x="532295" y="1581276"/>
                    <a:pt x="591060" y="1542845"/>
                  </a:cubicBezTo>
                  <a:lnTo>
                    <a:pt x="591060" y="1444072"/>
                  </a:lnTo>
                  <a:lnTo>
                    <a:pt x="0" y="1444072"/>
                  </a:lnTo>
                  <a:lnTo>
                    <a:pt x="0" y="967906"/>
                  </a:lnTo>
                  <a:cubicBezTo>
                    <a:pt x="41554" y="991976"/>
                    <a:pt x="89878" y="1005593"/>
                    <a:pt x="141381" y="1005593"/>
                  </a:cubicBezTo>
                  <a:cubicBezTo>
                    <a:pt x="299311" y="1005593"/>
                    <a:pt x="427338" y="877563"/>
                    <a:pt x="427338" y="719630"/>
                  </a:cubicBezTo>
                  <a:cubicBezTo>
                    <a:pt x="427338" y="561696"/>
                    <a:pt x="299311" y="433666"/>
                    <a:pt x="141381" y="433666"/>
                  </a:cubicBezTo>
                  <a:cubicBezTo>
                    <a:pt x="89878" y="433666"/>
                    <a:pt x="41554" y="447283"/>
                    <a:pt x="0" y="471352"/>
                  </a:cubicBezTo>
                  <a:lnTo>
                    <a:pt x="0" y="0"/>
                  </a:lnTo>
                  <a:close/>
                </a:path>
              </a:pathLst>
            </a:custGeom>
            <a:solidFill>
              <a:schemeClr val="accent2"/>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9" name="Oval 21">
              <a:extLst>
                <a:ext uri="{FF2B5EF4-FFF2-40B4-BE49-F238E27FC236}">
                  <a16:creationId xmlns:a16="http://schemas.microsoft.com/office/drawing/2014/main" id="{6BB92296-7A69-440C-B7FA-54BFC8EB45D2}"/>
                </a:ext>
              </a:extLst>
            </p:cNvPr>
            <p:cNvSpPr/>
            <p:nvPr/>
          </p:nvSpPr>
          <p:spPr>
            <a:xfrm rot="10800000">
              <a:off x="5982976" y="1734447"/>
              <a:ext cx="1429432" cy="1952078"/>
            </a:xfrm>
            <a:custGeom>
              <a:avLst/>
              <a:gdLst>
                <a:gd name="connsiteX0" fmla="*/ 0 w 1449013"/>
                <a:gd name="connsiteY0" fmla="*/ 1444024 h 1952424"/>
                <a:gd name="connsiteX1" fmla="*/ 0 w 1449013"/>
                <a:gd name="connsiteY1" fmla="*/ 967858 h 1952424"/>
                <a:gd name="connsiteX2" fmla="*/ 427338 w 1449013"/>
                <a:gd name="connsiteY2" fmla="*/ 719582 h 1952424"/>
                <a:gd name="connsiteX3" fmla="*/ 141381 w 1449013"/>
                <a:gd name="connsiteY3" fmla="*/ 433619 h 1952424"/>
                <a:gd name="connsiteX4" fmla="*/ 0 w 1449013"/>
                <a:gd name="connsiteY4" fmla="*/ 471304 h 1952424"/>
                <a:gd name="connsiteX5" fmla="*/ 0 w 1449013"/>
                <a:gd name="connsiteY5" fmla="*/ 0 h 1952424"/>
                <a:gd name="connsiteX6" fmla="*/ 1449013 w 1449013"/>
                <a:gd name="connsiteY6" fmla="*/ 0 h 1952424"/>
                <a:gd name="connsiteX7" fmla="*/ 1449013 w 1449013"/>
                <a:gd name="connsiteY7" fmla="*/ 466693 h 1952424"/>
                <a:gd name="connsiteX8" fmla="*/ 1317742 w 1449013"/>
                <a:gd name="connsiteY8" fmla="*/ 433619 h 1952424"/>
                <a:gd name="connsiteX9" fmla="*/ 1031784 w 1449013"/>
                <a:gd name="connsiteY9" fmla="*/ 719582 h 1952424"/>
                <a:gd name="connsiteX10" fmla="*/ 1317742 w 1449013"/>
                <a:gd name="connsiteY10" fmla="*/ 1005545 h 1952424"/>
                <a:gd name="connsiteX11" fmla="*/ 1449013 w 1449013"/>
                <a:gd name="connsiteY11" fmla="*/ 972471 h 1952424"/>
                <a:gd name="connsiteX12" fmla="*/ 1449013 w 1449013"/>
                <a:gd name="connsiteY12" fmla="*/ 1444024 h 1952424"/>
                <a:gd name="connsiteX13" fmla="*/ 857954 w 1449013"/>
                <a:gd name="connsiteY13" fmla="*/ 1444024 h 1952424"/>
                <a:gd name="connsiteX14" fmla="*/ 857954 w 1449013"/>
                <a:gd name="connsiteY14" fmla="*/ 1542797 h 1952424"/>
                <a:gd name="connsiteX15" fmla="*/ 953273 w 1449013"/>
                <a:gd name="connsiteY15" fmla="*/ 1723653 h 1952424"/>
                <a:gd name="connsiteX16" fmla="*/ 724507 w 1449013"/>
                <a:gd name="connsiteY16" fmla="*/ 1952424 h 1952424"/>
                <a:gd name="connsiteX17" fmla="*/ 495741 w 1449013"/>
                <a:gd name="connsiteY17" fmla="*/ 1723653 h 1952424"/>
                <a:gd name="connsiteX18" fmla="*/ 591060 w 1449013"/>
                <a:gd name="connsiteY18" fmla="*/ 1542797 h 1952424"/>
                <a:gd name="connsiteX19" fmla="*/ 591060 w 1449013"/>
                <a:gd name="connsiteY19" fmla="*/ 1444024 h 1952424"/>
                <a:gd name="connsiteX20" fmla="*/ 0 w 1449013"/>
                <a:gd name="connsiteY20" fmla="*/ 1444024 h 1952424"/>
                <a:gd name="connsiteX0" fmla="*/ 0 w 1449013"/>
                <a:gd name="connsiteY0" fmla="*/ 1444024 h 1952424"/>
                <a:gd name="connsiteX1" fmla="*/ 0 w 1449013"/>
                <a:gd name="connsiteY1" fmla="*/ 967858 h 1952424"/>
                <a:gd name="connsiteX2" fmla="*/ 141381 w 1449013"/>
                <a:gd name="connsiteY2" fmla="*/ 433619 h 1952424"/>
                <a:gd name="connsiteX3" fmla="*/ 0 w 1449013"/>
                <a:gd name="connsiteY3" fmla="*/ 471304 h 1952424"/>
                <a:gd name="connsiteX4" fmla="*/ 0 w 1449013"/>
                <a:gd name="connsiteY4" fmla="*/ 0 h 1952424"/>
                <a:gd name="connsiteX5" fmla="*/ 1449013 w 1449013"/>
                <a:gd name="connsiteY5" fmla="*/ 0 h 1952424"/>
                <a:gd name="connsiteX6" fmla="*/ 1449013 w 1449013"/>
                <a:gd name="connsiteY6" fmla="*/ 466693 h 1952424"/>
                <a:gd name="connsiteX7" fmla="*/ 1317742 w 1449013"/>
                <a:gd name="connsiteY7" fmla="*/ 433619 h 1952424"/>
                <a:gd name="connsiteX8" fmla="*/ 1031784 w 1449013"/>
                <a:gd name="connsiteY8" fmla="*/ 719582 h 1952424"/>
                <a:gd name="connsiteX9" fmla="*/ 1317742 w 1449013"/>
                <a:gd name="connsiteY9" fmla="*/ 1005545 h 1952424"/>
                <a:gd name="connsiteX10" fmla="*/ 1449013 w 1449013"/>
                <a:gd name="connsiteY10" fmla="*/ 972471 h 1952424"/>
                <a:gd name="connsiteX11" fmla="*/ 1449013 w 1449013"/>
                <a:gd name="connsiteY11" fmla="*/ 1444024 h 1952424"/>
                <a:gd name="connsiteX12" fmla="*/ 857954 w 1449013"/>
                <a:gd name="connsiteY12" fmla="*/ 1444024 h 1952424"/>
                <a:gd name="connsiteX13" fmla="*/ 857954 w 1449013"/>
                <a:gd name="connsiteY13" fmla="*/ 1542797 h 1952424"/>
                <a:gd name="connsiteX14" fmla="*/ 953273 w 1449013"/>
                <a:gd name="connsiteY14" fmla="*/ 1723653 h 1952424"/>
                <a:gd name="connsiteX15" fmla="*/ 724507 w 1449013"/>
                <a:gd name="connsiteY15" fmla="*/ 1952424 h 1952424"/>
                <a:gd name="connsiteX16" fmla="*/ 495741 w 1449013"/>
                <a:gd name="connsiteY16" fmla="*/ 1723653 h 1952424"/>
                <a:gd name="connsiteX17" fmla="*/ 591060 w 1449013"/>
                <a:gd name="connsiteY17" fmla="*/ 1542797 h 1952424"/>
                <a:gd name="connsiteX18" fmla="*/ 591060 w 1449013"/>
                <a:gd name="connsiteY18" fmla="*/ 1444024 h 1952424"/>
                <a:gd name="connsiteX19" fmla="*/ 0 w 1449013"/>
                <a:gd name="connsiteY19" fmla="*/ 1444024 h 1952424"/>
                <a:gd name="connsiteX0" fmla="*/ 0 w 1449013"/>
                <a:gd name="connsiteY0" fmla="*/ 1444024 h 1952424"/>
                <a:gd name="connsiteX1" fmla="*/ 0 w 1449013"/>
                <a:gd name="connsiteY1" fmla="*/ 967858 h 1952424"/>
                <a:gd name="connsiteX2" fmla="*/ 0 w 1449013"/>
                <a:gd name="connsiteY2" fmla="*/ 471304 h 1952424"/>
                <a:gd name="connsiteX3" fmla="*/ 0 w 1449013"/>
                <a:gd name="connsiteY3" fmla="*/ 0 h 1952424"/>
                <a:gd name="connsiteX4" fmla="*/ 1449013 w 1449013"/>
                <a:gd name="connsiteY4" fmla="*/ 0 h 1952424"/>
                <a:gd name="connsiteX5" fmla="*/ 1449013 w 1449013"/>
                <a:gd name="connsiteY5" fmla="*/ 466693 h 1952424"/>
                <a:gd name="connsiteX6" fmla="*/ 1317742 w 1449013"/>
                <a:gd name="connsiteY6" fmla="*/ 433619 h 1952424"/>
                <a:gd name="connsiteX7" fmla="*/ 1031784 w 1449013"/>
                <a:gd name="connsiteY7" fmla="*/ 719582 h 1952424"/>
                <a:gd name="connsiteX8" fmla="*/ 1317742 w 1449013"/>
                <a:gd name="connsiteY8" fmla="*/ 1005545 h 1952424"/>
                <a:gd name="connsiteX9" fmla="*/ 1449013 w 1449013"/>
                <a:gd name="connsiteY9" fmla="*/ 972471 h 1952424"/>
                <a:gd name="connsiteX10" fmla="*/ 1449013 w 1449013"/>
                <a:gd name="connsiteY10" fmla="*/ 1444024 h 1952424"/>
                <a:gd name="connsiteX11" fmla="*/ 857954 w 1449013"/>
                <a:gd name="connsiteY11" fmla="*/ 1444024 h 1952424"/>
                <a:gd name="connsiteX12" fmla="*/ 857954 w 1449013"/>
                <a:gd name="connsiteY12" fmla="*/ 1542797 h 1952424"/>
                <a:gd name="connsiteX13" fmla="*/ 953273 w 1449013"/>
                <a:gd name="connsiteY13" fmla="*/ 1723653 h 1952424"/>
                <a:gd name="connsiteX14" fmla="*/ 724507 w 1449013"/>
                <a:gd name="connsiteY14" fmla="*/ 1952424 h 1952424"/>
                <a:gd name="connsiteX15" fmla="*/ 495741 w 1449013"/>
                <a:gd name="connsiteY15" fmla="*/ 1723653 h 1952424"/>
                <a:gd name="connsiteX16" fmla="*/ 591060 w 1449013"/>
                <a:gd name="connsiteY16" fmla="*/ 1542797 h 1952424"/>
                <a:gd name="connsiteX17" fmla="*/ 591060 w 1449013"/>
                <a:gd name="connsiteY17" fmla="*/ 1444024 h 1952424"/>
                <a:gd name="connsiteX18" fmla="*/ 0 w 1449013"/>
                <a:gd name="connsiteY18" fmla="*/ 1444024 h 1952424"/>
                <a:gd name="connsiteX0" fmla="*/ 0 w 1449013"/>
                <a:gd name="connsiteY0" fmla="*/ 1444024 h 1952424"/>
                <a:gd name="connsiteX1" fmla="*/ 0 w 1449013"/>
                <a:gd name="connsiteY1" fmla="*/ 967858 h 1952424"/>
                <a:gd name="connsiteX2" fmla="*/ 0 w 1449013"/>
                <a:gd name="connsiteY2" fmla="*/ 0 h 1952424"/>
                <a:gd name="connsiteX3" fmla="*/ 1449013 w 1449013"/>
                <a:gd name="connsiteY3" fmla="*/ 0 h 1952424"/>
                <a:gd name="connsiteX4" fmla="*/ 1449013 w 1449013"/>
                <a:gd name="connsiteY4" fmla="*/ 466693 h 1952424"/>
                <a:gd name="connsiteX5" fmla="*/ 1317742 w 1449013"/>
                <a:gd name="connsiteY5" fmla="*/ 433619 h 1952424"/>
                <a:gd name="connsiteX6" fmla="*/ 1031784 w 1449013"/>
                <a:gd name="connsiteY6" fmla="*/ 719582 h 1952424"/>
                <a:gd name="connsiteX7" fmla="*/ 1317742 w 1449013"/>
                <a:gd name="connsiteY7" fmla="*/ 1005545 h 1952424"/>
                <a:gd name="connsiteX8" fmla="*/ 1449013 w 1449013"/>
                <a:gd name="connsiteY8" fmla="*/ 972471 h 1952424"/>
                <a:gd name="connsiteX9" fmla="*/ 1449013 w 1449013"/>
                <a:gd name="connsiteY9" fmla="*/ 1444024 h 1952424"/>
                <a:gd name="connsiteX10" fmla="*/ 857954 w 1449013"/>
                <a:gd name="connsiteY10" fmla="*/ 1444024 h 1952424"/>
                <a:gd name="connsiteX11" fmla="*/ 857954 w 1449013"/>
                <a:gd name="connsiteY11" fmla="*/ 1542797 h 1952424"/>
                <a:gd name="connsiteX12" fmla="*/ 953273 w 1449013"/>
                <a:gd name="connsiteY12" fmla="*/ 1723653 h 1952424"/>
                <a:gd name="connsiteX13" fmla="*/ 724507 w 1449013"/>
                <a:gd name="connsiteY13" fmla="*/ 1952424 h 1952424"/>
                <a:gd name="connsiteX14" fmla="*/ 495741 w 1449013"/>
                <a:gd name="connsiteY14" fmla="*/ 1723653 h 1952424"/>
                <a:gd name="connsiteX15" fmla="*/ 591060 w 1449013"/>
                <a:gd name="connsiteY15" fmla="*/ 1542797 h 1952424"/>
                <a:gd name="connsiteX16" fmla="*/ 591060 w 1449013"/>
                <a:gd name="connsiteY16" fmla="*/ 1444024 h 1952424"/>
                <a:gd name="connsiteX17" fmla="*/ 0 w 1449013"/>
                <a:gd name="connsiteY17" fmla="*/ 1444024 h 1952424"/>
                <a:gd name="connsiteX0" fmla="*/ 0 w 1449013"/>
                <a:gd name="connsiteY0" fmla="*/ 1444024 h 1952424"/>
                <a:gd name="connsiteX1" fmla="*/ 0 w 1449013"/>
                <a:gd name="connsiteY1" fmla="*/ 0 h 1952424"/>
                <a:gd name="connsiteX2" fmla="*/ 1449013 w 1449013"/>
                <a:gd name="connsiteY2" fmla="*/ 0 h 1952424"/>
                <a:gd name="connsiteX3" fmla="*/ 1449013 w 1449013"/>
                <a:gd name="connsiteY3" fmla="*/ 466693 h 1952424"/>
                <a:gd name="connsiteX4" fmla="*/ 1317742 w 1449013"/>
                <a:gd name="connsiteY4" fmla="*/ 433619 h 1952424"/>
                <a:gd name="connsiteX5" fmla="*/ 1031784 w 1449013"/>
                <a:gd name="connsiteY5" fmla="*/ 719582 h 1952424"/>
                <a:gd name="connsiteX6" fmla="*/ 1317742 w 1449013"/>
                <a:gd name="connsiteY6" fmla="*/ 1005545 h 1952424"/>
                <a:gd name="connsiteX7" fmla="*/ 1449013 w 1449013"/>
                <a:gd name="connsiteY7" fmla="*/ 972471 h 1952424"/>
                <a:gd name="connsiteX8" fmla="*/ 1449013 w 1449013"/>
                <a:gd name="connsiteY8" fmla="*/ 1444024 h 1952424"/>
                <a:gd name="connsiteX9" fmla="*/ 857954 w 1449013"/>
                <a:gd name="connsiteY9" fmla="*/ 1444024 h 1952424"/>
                <a:gd name="connsiteX10" fmla="*/ 857954 w 1449013"/>
                <a:gd name="connsiteY10" fmla="*/ 1542797 h 1952424"/>
                <a:gd name="connsiteX11" fmla="*/ 953273 w 1449013"/>
                <a:gd name="connsiteY11" fmla="*/ 1723653 h 1952424"/>
                <a:gd name="connsiteX12" fmla="*/ 724507 w 1449013"/>
                <a:gd name="connsiteY12" fmla="*/ 1952424 h 1952424"/>
                <a:gd name="connsiteX13" fmla="*/ 495741 w 1449013"/>
                <a:gd name="connsiteY13" fmla="*/ 1723653 h 1952424"/>
                <a:gd name="connsiteX14" fmla="*/ 591060 w 1449013"/>
                <a:gd name="connsiteY14" fmla="*/ 1542797 h 1952424"/>
                <a:gd name="connsiteX15" fmla="*/ 591060 w 1449013"/>
                <a:gd name="connsiteY15" fmla="*/ 1444024 h 1952424"/>
                <a:gd name="connsiteX16" fmla="*/ 0 w 1449013"/>
                <a:gd name="connsiteY16" fmla="*/ 1444024 h 195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49013" h="1952424">
                  <a:moveTo>
                    <a:pt x="0" y="1444024"/>
                  </a:moveTo>
                  <a:lnTo>
                    <a:pt x="0" y="0"/>
                  </a:lnTo>
                  <a:lnTo>
                    <a:pt x="1449013" y="0"/>
                  </a:lnTo>
                  <a:lnTo>
                    <a:pt x="1449013" y="466693"/>
                  </a:lnTo>
                  <a:cubicBezTo>
                    <a:pt x="1410107" y="445218"/>
                    <a:pt x="1365278" y="433619"/>
                    <a:pt x="1317742" y="433619"/>
                  </a:cubicBezTo>
                  <a:cubicBezTo>
                    <a:pt x="1159811" y="433619"/>
                    <a:pt x="1031784" y="561649"/>
                    <a:pt x="1031784" y="719582"/>
                  </a:cubicBezTo>
                  <a:cubicBezTo>
                    <a:pt x="1031784" y="877515"/>
                    <a:pt x="1159811" y="1005545"/>
                    <a:pt x="1317742" y="1005545"/>
                  </a:cubicBezTo>
                  <a:cubicBezTo>
                    <a:pt x="1365278" y="1005545"/>
                    <a:pt x="1410107" y="993945"/>
                    <a:pt x="1449013" y="972471"/>
                  </a:cubicBezTo>
                  <a:lnTo>
                    <a:pt x="1449013" y="1444024"/>
                  </a:lnTo>
                  <a:lnTo>
                    <a:pt x="857954" y="1444024"/>
                  </a:lnTo>
                  <a:lnTo>
                    <a:pt x="857954" y="1542797"/>
                  </a:lnTo>
                  <a:cubicBezTo>
                    <a:pt x="916718" y="1581228"/>
                    <a:pt x="953273" y="1648172"/>
                    <a:pt x="953273" y="1723653"/>
                  </a:cubicBezTo>
                  <a:cubicBezTo>
                    <a:pt x="953273" y="1850000"/>
                    <a:pt x="850851" y="1952424"/>
                    <a:pt x="724507" y="1952424"/>
                  </a:cubicBezTo>
                  <a:cubicBezTo>
                    <a:pt x="598162" y="1952424"/>
                    <a:pt x="495741" y="1850000"/>
                    <a:pt x="495741" y="1723653"/>
                  </a:cubicBezTo>
                  <a:cubicBezTo>
                    <a:pt x="495741" y="1648172"/>
                    <a:pt x="532295" y="1581228"/>
                    <a:pt x="591060" y="1542797"/>
                  </a:cubicBezTo>
                  <a:lnTo>
                    <a:pt x="591060" y="1444024"/>
                  </a:lnTo>
                  <a:lnTo>
                    <a:pt x="0" y="1444024"/>
                  </a:lnTo>
                  <a:close/>
                </a:path>
              </a:pathLst>
            </a:custGeom>
            <a:solidFill>
              <a:schemeClr val="accent4"/>
            </a:solidFill>
            <a:ln w="6350">
              <a:gradFill>
                <a:gsLst>
                  <a:gs pos="0">
                    <a:schemeClr val="bg1"/>
                  </a:gs>
                  <a:gs pos="100000">
                    <a:schemeClr val="accent1">
                      <a:tint val="23500"/>
                      <a:satMod val="160000"/>
                      <a:alpha val="0"/>
                    </a:schemeClr>
                  </a:gs>
                </a:gsLst>
                <a:lin ang="156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10" name="TextBox 9">
              <a:extLst>
                <a:ext uri="{FF2B5EF4-FFF2-40B4-BE49-F238E27FC236}">
                  <a16:creationId xmlns:a16="http://schemas.microsoft.com/office/drawing/2014/main" id="{7CE89E8C-1213-4133-BAD2-9FDE7A2541D5}"/>
                </a:ext>
              </a:extLst>
            </p:cNvPr>
            <p:cNvSpPr txBox="1"/>
            <p:nvPr/>
          </p:nvSpPr>
          <p:spPr>
            <a:xfrm>
              <a:off x="1331323" y="2807707"/>
              <a:ext cx="1345760" cy="302667"/>
            </a:xfrm>
            <a:prstGeom prst="rect">
              <a:avLst/>
            </a:prstGeom>
            <a:noFill/>
          </p:spPr>
          <p:txBody>
            <a:bodyPr wrap="square" rtlCol="0">
              <a:spAutoFit/>
            </a:bodyPr>
            <a:lstStyle/>
            <a:p>
              <a:pPr algn="ctr"/>
              <a:r>
                <a:rPr lang="en-IN" altLang="ko-KR" sz="1600" b="1" dirty="0">
                  <a:solidFill>
                    <a:schemeClr val="bg1"/>
                  </a:solidFill>
                  <a:cs typeface="Arial" pitchFamily="34" charset="0"/>
                </a:rPr>
                <a:t>Currency</a:t>
              </a:r>
              <a:endParaRPr lang="ko-KR" altLang="en-US" sz="1600" b="1" dirty="0">
                <a:solidFill>
                  <a:schemeClr val="bg1"/>
                </a:solidFill>
                <a:cs typeface="Arial" pitchFamily="34" charset="0"/>
              </a:endParaRPr>
            </a:p>
          </p:txBody>
        </p:sp>
        <p:sp>
          <p:nvSpPr>
            <p:cNvPr id="11" name="TextBox 10">
              <a:extLst>
                <a:ext uri="{FF2B5EF4-FFF2-40B4-BE49-F238E27FC236}">
                  <a16:creationId xmlns:a16="http://schemas.microsoft.com/office/drawing/2014/main" id="{ABF5B33D-CDC9-4378-8981-075C8293C5FD}"/>
                </a:ext>
              </a:extLst>
            </p:cNvPr>
            <p:cNvSpPr txBox="1"/>
            <p:nvPr/>
          </p:nvSpPr>
          <p:spPr>
            <a:xfrm>
              <a:off x="2896441" y="3320012"/>
              <a:ext cx="1345760" cy="302667"/>
            </a:xfrm>
            <a:prstGeom prst="rect">
              <a:avLst/>
            </a:prstGeom>
            <a:noFill/>
          </p:spPr>
          <p:txBody>
            <a:bodyPr wrap="square" rtlCol="0">
              <a:spAutoFit/>
            </a:bodyPr>
            <a:lstStyle/>
            <a:p>
              <a:pPr algn="ctr"/>
              <a:r>
                <a:rPr lang="en-IN" altLang="ko-KR" sz="1600" b="1" dirty="0">
                  <a:solidFill>
                    <a:schemeClr val="bg1"/>
                  </a:solidFill>
                  <a:cs typeface="Arial" pitchFamily="34" charset="0"/>
                </a:rPr>
                <a:t>Converter</a:t>
              </a:r>
              <a:endParaRPr lang="ko-KR" altLang="en-US" sz="1600" b="1" dirty="0">
                <a:solidFill>
                  <a:schemeClr val="bg1"/>
                </a:solidFill>
                <a:cs typeface="Arial" pitchFamily="34" charset="0"/>
              </a:endParaRPr>
            </a:p>
          </p:txBody>
        </p:sp>
        <p:sp>
          <p:nvSpPr>
            <p:cNvPr id="12" name="TextBox 11">
              <a:extLst>
                <a:ext uri="{FF2B5EF4-FFF2-40B4-BE49-F238E27FC236}">
                  <a16:creationId xmlns:a16="http://schemas.microsoft.com/office/drawing/2014/main" id="{9BB75813-793B-4C1D-B8C4-2ABC3C03C89E}"/>
                </a:ext>
              </a:extLst>
            </p:cNvPr>
            <p:cNvSpPr txBox="1"/>
            <p:nvPr/>
          </p:nvSpPr>
          <p:spPr>
            <a:xfrm>
              <a:off x="4461559" y="2807707"/>
              <a:ext cx="1345760" cy="302667"/>
            </a:xfrm>
            <a:prstGeom prst="rect">
              <a:avLst/>
            </a:prstGeom>
            <a:noFill/>
          </p:spPr>
          <p:txBody>
            <a:bodyPr wrap="square" rtlCol="0">
              <a:spAutoFit/>
            </a:bodyPr>
            <a:lstStyle/>
            <a:p>
              <a:pPr algn="ctr"/>
              <a:r>
                <a:rPr lang="en-IN" altLang="ko-KR" sz="1600" b="1" dirty="0">
                  <a:solidFill>
                    <a:schemeClr val="bg1"/>
                  </a:solidFill>
                  <a:cs typeface="Arial" pitchFamily="34" charset="0"/>
                </a:rPr>
                <a:t>APP</a:t>
              </a:r>
              <a:endParaRPr lang="ko-KR" altLang="en-US" sz="1600" b="1" dirty="0">
                <a:solidFill>
                  <a:schemeClr val="bg1"/>
                </a:solidFill>
                <a:cs typeface="Arial" pitchFamily="34" charset="0"/>
              </a:endParaRPr>
            </a:p>
          </p:txBody>
        </p:sp>
        <p:sp>
          <p:nvSpPr>
            <p:cNvPr id="14" name="TextBox 13">
              <a:extLst>
                <a:ext uri="{FF2B5EF4-FFF2-40B4-BE49-F238E27FC236}">
                  <a16:creationId xmlns:a16="http://schemas.microsoft.com/office/drawing/2014/main" id="{7FA232C5-BD66-4A3F-9212-E68EAA1A5CFC}"/>
                </a:ext>
              </a:extLst>
            </p:cNvPr>
            <p:cNvSpPr txBox="1"/>
            <p:nvPr/>
          </p:nvSpPr>
          <p:spPr>
            <a:xfrm>
              <a:off x="6066648" y="3209951"/>
              <a:ext cx="1345760" cy="522788"/>
            </a:xfrm>
            <a:prstGeom prst="rect">
              <a:avLst/>
            </a:prstGeom>
            <a:noFill/>
          </p:spPr>
          <p:txBody>
            <a:bodyPr wrap="square" rtlCol="0">
              <a:spAutoFit/>
            </a:bodyPr>
            <a:lstStyle/>
            <a:p>
              <a:pPr algn="ctr"/>
              <a:r>
                <a:rPr lang="en-IN" altLang="ko-KR" sz="1600" b="1" dirty="0">
                  <a:solidFill>
                    <a:schemeClr val="bg1"/>
                  </a:solidFill>
                  <a:cs typeface="Arial" pitchFamily="34" charset="0"/>
                </a:rPr>
                <a:t>USING PYTHON</a:t>
              </a:r>
              <a:endParaRPr lang="ko-KR" altLang="en-US" sz="1600" b="1" dirty="0">
                <a:solidFill>
                  <a:schemeClr val="bg1"/>
                </a:solidFill>
                <a:cs typeface="Arial" pitchFamily="34" charset="0"/>
              </a:endParaRPr>
            </a:p>
          </p:txBody>
        </p:sp>
      </p:grpSp>
      <p:grpSp>
        <p:nvGrpSpPr>
          <p:cNvPr id="18" name="Group 17">
            <a:extLst>
              <a:ext uri="{FF2B5EF4-FFF2-40B4-BE49-F238E27FC236}">
                <a16:creationId xmlns:a16="http://schemas.microsoft.com/office/drawing/2014/main" id="{7270D090-B43B-4280-A84F-4FF59F4FBABA}"/>
              </a:ext>
            </a:extLst>
          </p:cNvPr>
          <p:cNvGrpSpPr/>
          <p:nvPr/>
        </p:nvGrpSpPr>
        <p:grpSpPr>
          <a:xfrm>
            <a:off x="5301276" y="4538370"/>
            <a:ext cx="1580988" cy="1560749"/>
            <a:chOff x="3890020" y="1647850"/>
            <a:chExt cx="1381696" cy="1364008"/>
          </a:xfrm>
        </p:grpSpPr>
        <p:sp>
          <p:nvSpPr>
            <p:cNvPr id="19" name="Rectangle 18">
              <a:extLst>
                <a:ext uri="{FF2B5EF4-FFF2-40B4-BE49-F238E27FC236}">
                  <a16:creationId xmlns:a16="http://schemas.microsoft.com/office/drawing/2014/main" id="{EEFC7CF3-329D-4CE0-A6AE-D255D49C93D8}"/>
                </a:ext>
              </a:extLst>
            </p:cNvPr>
            <p:cNvSpPr/>
            <p:nvPr/>
          </p:nvSpPr>
          <p:spPr>
            <a:xfrm>
              <a:off x="4613844" y="1647850"/>
              <a:ext cx="657872" cy="6578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Rectangle 19">
              <a:extLst>
                <a:ext uri="{FF2B5EF4-FFF2-40B4-BE49-F238E27FC236}">
                  <a16:creationId xmlns:a16="http://schemas.microsoft.com/office/drawing/2014/main" id="{61170AC9-47E3-4D95-A612-8D32DDC20544}"/>
                </a:ext>
              </a:extLst>
            </p:cNvPr>
            <p:cNvSpPr/>
            <p:nvPr/>
          </p:nvSpPr>
          <p:spPr>
            <a:xfrm>
              <a:off x="3890020" y="2353986"/>
              <a:ext cx="657872" cy="65787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1" name="Group 20">
              <a:extLst>
                <a:ext uri="{FF2B5EF4-FFF2-40B4-BE49-F238E27FC236}">
                  <a16:creationId xmlns:a16="http://schemas.microsoft.com/office/drawing/2014/main" id="{329B6E20-14AE-4273-9437-32F7633682B7}"/>
                </a:ext>
              </a:extLst>
            </p:cNvPr>
            <p:cNvGrpSpPr/>
            <p:nvPr/>
          </p:nvGrpSpPr>
          <p:grpSpPr>
            <a:xfrm>
              <a:off x="3890020" y="1647850"/>
              <a:ext cx="1381696" cy="1364008"/>
              <a:chOff x="3890020" y="1647850"/>
              <a:chExt cx="1381696" cy="1364008"/>
            </a:xfrm>
          </p:grpSpPr>
          <p:sp>
            <p:nvSpPr>
              <p:cNvPr id="22" name="Rectangle 21">
                <a:extLst>
                  <a:ext uri="{FF2B5EF4-FFF2-40B4-BE49-F238E27FC236}">
                    <a16:creationId xmlns:a16="http://schemas.microsoft.com/office/drawing/2014/main" id="{F98FF235-49FF-4782-A9C6-578D9A11AAB7}"/>
                  </a:ext>
                </a:extLst>
              </p:cNvPr>
              <p:cNvSpPr/>
              <p:nvPr/>
            </p:nvSpPr>
            <p:spPr>
              <a:xfrm>
                <a:off x="3890020" y="1647850"/>
                <a:ext cx="657872" cy="65787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Rectangle 22">
                <a:extLst>
                  <a:ext uri="{FF2B5EF4-FFF2-40B4-BE49-F238E27FC236}">
                    <a16:creationId xmlns:a16="http://schemas.microsoft.com/office/drawing/2014/main" id="{8E63C2AF-73C9-4370-891B-36ED7AB79CC8}"/>
                  </a:ext>
                </a:extLst>
              </p:cNvPr>
              <p:cNvSpPr/>
              <p:nvPr/>
            </p:nvSpPr>
            <p:spPr>
              <a:xfrm>
                <a:off x="4613844" y="2353986"/>
                <a:ext cx="657872" cy="6578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grpSp>
        <p:nvGrpSpPr>
          <p:cNvPr id="24" name="Group 23">
            <a:extLst>
              <a:ext uri="{FF2B5EF4-FFF2-40B4-BE49-F238E27FC236}">
                <a16:creationId xmlns:a16="http://schemas.microsoft.com/office/drawing/2014/main" id="{5F6A13A7-8D0F-455A-BFF4-E2A5AC426A49}"/>
              </a:ext>
            </a:extLst>
          </p:cNvPr>
          <p:cNvGrpSpPr/>
          <p:nvPr/>
        </p:nvGrpSpPr>
        <p:grpSpPr>
          <a:xfrm>
            <a:off x="7138372" y="4589252"/>
            <a:ext cx="4392000" cy="507458"/>
            <a:chOff x="3131840" y="2204864"/>
            <a:chExt cx="3096344" cy="507458"/>
          </a:xfrm>
        </p:grpSpPr>
        <p:sp>
          <p:nvSpPr>
            <p:cNvPr id="25" name="TextBox 24">
              <a:extLst>
                <a:ext uri="{FF2B5EF4-FFF2-40B4-BE49-F238E27FC236}">
                  <a16:creationId xmlns:a16="http://schemas.microsoft.com/office/drawing/2014/main" id="{80BA96AB-7087-4985-B02A-3DBB87791C66}"/>
                </a:ext>
              </a:extLst>
            </p:cNvPr>
            <p:cNvSpPr txBox="1"/>
            <p:nvPr/>
          </p:nvSpPr>
          <p:spPr>
            <a:xfrm>
              <a:off x="3131840" y="2204864"/>
              <a:ext cx="3096344" cy="307777"/>
            </a:xfrm>
            <a:prstGeom prst="rect">
              <a:avLst/>
            </a:prstGeom>
            <a:noFill/>
          </p:spPr>
          <p:txBody>
            <a:bodyPr wrap="square" rtlCol="0" anchor="ctr">
              <a:spAutoFit/>
            </a:bodyPr>
            <a:lstStyle/>
            <a:p>
              <a:endParaRPr lang="ko-KR" altLang="en-US" sz="1400"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B722F723-EDA1-4247-AF1C-9BA0758C593E}"/>
                </a:ext>
              </a:extLst>
            </p:cNvPr>
            <p:cNvSpPr txBox="1"/>
            <p:nvPr/>
          </p:nvSpPr>
          <p:spPr>
            <a:xfrm>
              <a:off x="3131840" y="2450712"/>
              <a:ext cx="3096344" cy="261610"/>
            </a:xfrm>
            <a:prstGeom prst="rect">
              <a:avLst/>
            </a:prstGeom>
            <a:noFill/>
          </p:spPr>
          <p:txBody>
            <a:bodyPr wrap="square" rtlCol="0">
              <a:spAutoFit/>
            </a:bodyPr>
            <a:lstStyle/>
            <a:p>
              <a:endParaRPr lang="en-US" altLang="ko-KR" sz="1100" dirty="0">
                <a:solidFill>
                  <a:schemeClr val="tx1">
                    <a:lumMod val="75000"/>
                    <a:lumOff val="25000"/>
                  </a:schemeClr>
                </a:solidFill>
                <a:cs typeface="Arial" pitchFamily="34" charset="0"/>
              </a:endParaRPr>
            </a:p>
          </p:txBody>
        </p:sp>
      </p:grpSp>
      <p:grpSp>
        <p:nvGrpSpPr>
          <p:cNvPr id="27" name="Group 26">
            <a:extLst>
              <a:ext uri="{FF2B5EF4-FFF2-40B4-BE49-F238E27FC236}">
                <a16:creationId xmlns:a16="http://schemas.microsoft.com/office/drawing/2014/main" id="{992D966A-60B1-4998-9741-0B065138E334}"/>
              </a:ext>
            </a:extLst>
          </p:cNvPr>
          <p:cNvGrpSpPr/>
          <p:nvPr/>
        </p:nvGrpSpPr>
        <p:grpSpPr>
          <a:xfrm>
            <a:off x="7138372" y="5400525"/>
            <a:ext cx="4392000" cy="507458"/>
            <a:chOff x="3131840" y="2204864"/>
            <a:chExt cx="3096344" cy="507458"/>
          </a:xfrm>
        </p:grpSpPr>
        <p:sp>
          <p:nvSpPr>
            <p:cNvPr id="28" name="TextBox 27">
              <a:extLst>
                <a:ext uri="{FF2B5EF4-FFF2-40B4-BE49-F238E27FC236}">
                  <a16:creationId xmlns:a16="http://schemas.microsoft.com/office/drawing/2014/main" id="{AD353E65-E74F-4B7B-BC13-720D0D641EB8}"/>
                </a:ext>
              </a:extLst>
            </p:cNvPr>
            <p:cNvSpPr txBox="1"/>
            <p:nvPr/>
          </p:nvSpPr>
          <p:spPr>
            <a:xfrm>
              <a:off x="3131840" y="2204864"/>
              <a:ext cx="3096344" cy="307777"/>
            </a:xfrm>
            <a:prstGeom prst="rect">
              <a:avLst/>
            </a:prstGeom>
            <a:noFill/>
          </p:spPr>
          <p:txBody>
            <a:bodyPr wrap="square" rtlCol="0" anchor="ctr">
              <a:spAutoFit/>
            </a:bodyPr>
            <a:lstStyle/>
            <a:p>
              <a:endParaRPr lang="ko-KR" altLang="en-US" sz="1400" b="1" dirty="0">
                <a:solidFill>
                  <a:schemeClr val="tx1">
                    <a:lumMod val="75000"/>
                    <a:lumOff val="25000"/>
                  </a:schemeClr>
                </a:solidFill>
                <a:cs typeface="Arial" pitchFamily="34" charset="0"/>
              </a:endParaRPr>
            </a:p>
          </p:txBody>
        </p:sp>
        <p:sp>
          <p:nvSpPr>
            <p:cNvPr id="29" name="TextBox 28">
              <a:extLst>
                <a:ext uri="{FF2B5EF4-FFF2-40B4-BE49-F238E27FC236}">
                  <a16:creationId xmlns:a16="http://schemas.microsoft.com/office/drawing/2014/main" id="{C34BD69C-34D7-44C9-9063-99BC1A736A67}"/>
                </a:ext>
              </a:extLst>
            </p:cNvPr>
            <p:cNvSpPr txBox="1"/>
            <p:nvPr/>
          </p:nvSpPr>
          <p:spPr>
            <a:xfrm>
              <a:off x="3131840" y="2450712"/>
              <a:ext cx="3096344" cy="261610"/>
            </a:xfrm>
            <a:prstGeom prst="rect">
              <a:avLst/>
            </a:prstGeom>
            <a:noFill/>
          </p:spPr>
          <p:txBody>
            <a:bodyPr wrap="square" rtlCol="0">
              <a:spAutoFit/>
            </a:bodyPr>
            <a:lstStyle/>
            <a:p>
              <a:endParaRPr lang="ko-KR" altLang="en-US" sz="1100" dirty="0">
                <a:solidFill>
                  <a:schemeClr val="tx1">
                    <a:lumMod val="75000"/>
                    <a:lumOff val="25000"/>
                  </a:schemeClr>
                </a:solidFill>
                <a:cs typeface="Arial" pitchFamily="34" charset="0"/>
              </a:endParaRPr>
            </a:p>
          </p:txBody>
        </p:sp>
      </p:grpSp>
      <p:grpSp>
        <p:nvGrpSpPr>
          <p:cNvPr id="30" name="Group 29">
            <a:extLst>
              <a:ext uri="{FF2B5EF4-FFF2-40B4-BE49-F238E27FC236}">
                <a16:creationId xmlns:a16="http://schemas.microsoft.com/office/drawing/2014/main" id="{05491CE7-85A9-4AEB-B05A-FF413F3A5B2D}"/>
              </a:ext>
            </a:extLst>
          </p:cNvPr>
          <p:cNvGrpSpPr/>
          <p:nvPr/>
        </p:nvGrpSpPr>
        <p:grpSpPr>
          <a:xfrm>
            <a:off x="631826" y="4580460"/>
            <a:ext cx="4392000" cy="507458"/>
            <a:chOff x="3131840" y="2204864"/>
            <a:chExt cx="3096344" cy="507458"/>
          </a:xfrm>
        </p:grpSpPr>
        <p:sp>
          <p:nvSpPr>
            <p:cNvPr id="31" name="TextBox 30">
              <a:extLst>
                <a:ext uri="{FF2B5EF4-FFF2-40B4-BE49-F238E27FC236}">
                  <a16:creationId xmlns:a16="http://schemas.microsoft.com/office/drawing/2014/main" id="{34BE7D05-678F-41CF-9141-ED3546C4E9A4}"/>
                </a:ext>
              </a:extLst>
            </p:cNvPr>
            <p:cNvSpPr txBox="1"/>
            <p:nvPr/>
          </p:nvSpPr>
          <p:spPr>
            <a:xfrm>
              <a:off x="3131840" y="2204864"/>
              <a:ext cx="3096344" cy="307777"/>
            </a:xfrm>
            <a:prstGeom prst="rect">
              <a:avLst/>
            </a:prstGeom>
            <a:noFill/>
          </p:spPr>
          <p:txBody>
            <a:bodyPr wrap="square" rtlCol="0" anchor="ctr">
              <a:spAutoFit/>
            </a:bodyPr>
            <a:lstStyle/>
            <a:p>
              <a:pPr algn="r"/>
              <a:endParaRPr lang="ko-KR" altLang="en-US" sz="1400" b="1" dirty="0">
                <a:solidFill>
                  <a:schemeClr val="tx1">
                    <a:lumMod val="75000"/>
                    <a:lumOff val="25000"/>
                  </a:schemeClr>
                </a:solidFill>
                <a:cs typeface="Arial" pitchFamily="34" charset="0"/>
              </a:endParaRPr>
            </a:p>
          </p:txBody>
        </p:sp>
        <p:sp>
          <p:nvSpPr>
            <p:cNvPr id="32" name="TextBox 31">
              <a:extLst>
                <a:ext uri="{FF2B5EF4-FFF2-40B4-BE49-F238E27FC236}">
                  <a16:creationId xmlns:a16="http://schemas.microsoft.com/office/drawing/2014/main" id="{51D24488-C8DE-415C-BD4F-6768059A75B0}"/>
                </a:ext>
              </a:extLst>
            </p:cNvPr>
            <p:cNvSpPr txBox="1"/>
            <p:nvPr/>
          </p:nvSpPr>
          <p:spPr>
            <a:xfrm>
              <a:off x="3131840" y="2450712"/>
              <a:ext cx="3096344" cy="261610"/>
            </a:xfrm>
            <a:prstGeom prst="rect">
              <a:avLst/>
            </a:prstGeom>
            <a:noFill/>
          </p:spPr>
          <p:txBody>
            <a:bodyPr wrap="square" rtlCol="0">
              <a:spAutoFit/>
            </a:bodyPr>
            <a:lstStyle/>
            <a:p>
              <a:pPr algn="r"/>
              <a:endParaRPr lang="ko-KR" altLang="en-US" sz="1100" dirty="0">
                <a:solidFill>
                  <a:schemeClr val="tx1">
                    <a:lumMod val="75000"/>
                    <a:lumOff val="25000"/>
                  </a:schemeClr>
                </a:solidFill>
                <a:cs typeface="Arial" pitchFamily="34" charset="0"/>
              </a:endParaRPr>
            </a:p>
          </p:txBody>
        </p:sp>
      </p:grpSp>
      <p:grpSp>
        <p:nvGrpSpPr>
          <p:cNvPr id="33" name="Group 32">
            <a:extLst>
              <a:ext uri="{FF2B5EF4-FFF2-40B4-BE49-F238E27FC236}">
                <a16:creationId xmlns:a16="http://schemas.microsoft.com/office/drawing/2014/main" id="{54059140-AB10-4894-9B41-C54DB927556B}"/>
              </a:ext>
            </a:extLst>
          </p:cNvPr>
          <p:cNvGrpSpPr/>
          <p:nvPr/>
        </p:nvGrpSpPr>
        <p:grpSpPr>
          <a:xfrm>
            <a:off x="631826" y="5391733"/>
            <a:ext cx="4392000" cy="507458"/>
            <a:chOff x="3131840" y="2204864"/>
            <a:chExt cx="3096344" cy="507458"/>
          </a:xfrm>
        </p:grpSpPr>
        <p:sp>
          <p:nvSpPr>
            <p:cNvPr id="34" name="TextBox 33">
              <a:extLst>
                <a:ext uri="{FF2B5EF4-FFF2-40B4-BE49-F238E27FC236}">
                  <a16:creationId xmlns:a16="http://schemas.microsoft.com/office/drawing/2014/main" id="{350A0B5F-0EF1-4AB0-8186-F7B1830F807B}"/>
                </a:ext>
              </a:extLst>
            </p:cNvPr>
            <p:cNvSpPr txBox="1"/>
            <p:nvPr/>
          </p:nvSpPr>
          <p:spPr>
            <a:xfrm>
              <a:off x="3131840" y="2204864"/>
              <a:ext cx="3096344" cy="307777"/>
            </a:xfrm>
            <a:prstGeom prst="rect">
              <a:avLst/>
            </a:prstGeom>
            <a:noFill/>
          </p:spPr>
          <p:txBody>
            <a:bodyPr wrap="square" rtlCol="0" anchor="ctr">
              <a:spAutoFit/>
            </a:bodyPr>
            <a:lstStyle/>
            <a:p>
              <a:pPr algn="r"/>
              <a:endParaRPr lang="ko-KR" altLang="en-US" sz="1400" b="1" dirty="0">
                <a:solidFill>
                  <a:schemeClr val="tx1">
                    <a:lumMod val="75000"/>
                    <a:lumOff val="25000"/>
                  </a:schemeClr>
                </a:solidFill>
                <a:cs typeface="Arial" pitchFamily="34" charset="0"/>
              </a:endParaRPr>
            </a:p>
          </p:txBody>
        </p:sp>
        <p:sp>
          <p:nvSpPr>
            <p:cNvPr id="35" name="TextBox 34">
              <a:extLst>
                <a:ext uri="{FF2B5EF4-FFF2-40B4-BE49-F238E27FC236}">
                  <a16:creationId xmlns:a16="http://schemas.microsoft.com/office/drawing/2014/main" id="{0EE0DE14-4909-4E7E-AF72-D477A3C703FD}"/>
                </a:ext>
              </a:extLst>
            </p:cNvPr>
            <p:cNvSpPr txBox="1"/>
            <p:nvPr/>
          </p:nvSpPr>
          <p:spPr>
            <a:xfrm>
              <a:off x="3131840" y="2450712"/>
              <a:ext cx="3096344" cy="261610"/>
            </a:xfrm>
            <a:prstGeom prst="rect">
              <a:avLst/>
            </a:prstGeom>
            <a:noFill/>
          </p:spPr>
          <p:txBody>
            <a:bodyPr wrap="square" rtlCol="0">
              <a:spAutoFit/>
            </a:bodyPr>
            <a:lstStyle/>
            <a:p>
              <a:pPr algn="r"/>
              <a:endParaRPr lang="ko-KR" altLang="en-US" sz="1100" dirty="0">
                <a:solidFill>
                  <a:schemeClr val="tx1">
                    <a:lumMod val="75000"/>
                    <a:lumOff val="25000"/>
                  </a:schemeClr>
                </a:solidFill>
                <a:cs typeface="Arial" pitchFamily="34" charset="0"/>
              </a:endParaRPr>
            </a:p>
          </p:txBody>
        </p:sp>
      </p:grpSp>
      <p:sp>
        <p:nvSpPr>
          <p:cNvPr id="36" name="Rounded Rectangle 10">
            <a:extLst>
              <a:ext uri="{FF2B5EF4-FFF2-40B4-BE49-F238E27FC236}">
                <a16:creationId xmlns:a16="http://schemas.microsoft.com/office/drawing/2014/main" id="{43C17F45-646F-482E-A69F-4AB23C9CF8C0}"/>
              </a:ext>
            </a:extLst>
          </p:cNvPr>
          <p:cNvSpPr/>
          <p:nvPr/>
        </p:nvSpPr>
        <p:spPr>
          <a:xfrm>
            <a:off x="5545033" y="5565030"/>
            <a:ext cx="254160" cy="336352"/>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7" name="Rounded Rectangle 6">
            <a:extLst>
              <a:ext uri="{FF2B5EF4-FFF2-40B4-BE49-F238E27FC236}">
                <a16:creationId xmlns:a16="http://schemas.microsoft.com/office/drawing/2014/main" id="{3A9B285E-AA81-4F35-BAEC-8DEF8DD61620}"/>
              </a:ext>
            </a:extLst>
          </p:cNvPr>
          <p:cNvSpPr/>
          <p:nvPr/>
        </p:nvSpPr>
        <p:spPr>
          <a:xfrm>
            <a:off x="5500643" y="4762609"/>
            <a:ext cx="345998" cy="351772"/>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8" name="Rounded Rectangle 27">
            <a:extLst>
              <a:ext uri="{FF2B5EF4-FFF2-40B4-BE49-F238E27FC236}">
                <a16:creationId xmlns:a16="http://schemas.microsoft.com/office/drawing/2014/main" id="{0308287F-AF80-451C-A074-87DED8E13B57}"/>
              </a:ext>
            </a:extLst>
          </p:cNvPr>
          <p:cNvSpPr/>
          <p:nvPr/>
        </p:nvSpPr>
        <p:spPr>
          <a:xfrm>
            <a:off x="6322686" y="4782843"/>
            <a:ext cx="346396" cy="26607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9" name="Rounded Rectangle 7">
            <a:extLst>
              <a:ext uri="{FF2B5EF4-FFF2-40B4-BE49-F238E27FC236}">
                <a16:creationId xmlns:a16="http://schemas.microsoft.com/office/drawing/2014/main" id="{3D2FF72E-7B1B-4290-A67D-A3FF3AEFF6CA}"/>
              </a:ext>
            </a:extLst>
          </p:cNvPr>
          <p:cNvSpPr/>
          <p:nvPr/>
        </p:nvSpPr>
        <p:spPr>
          <a:xfrm>
            <a:off x="6315770" y="5532759"/>
            <a:ext cx="352176" cy="303924"/>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 name="Rectangle 3"/>
          <p:cNvSpPr/>
          <p:nvPr/>
        </p:nvSpPr>
        <p:spPr>
          <a:xfrm>
            <a:off x="48877" y="4501853"/>
            <a:ext cx="5177942" cy="1323439"/>
          </a:xfrm>
          <a:prstGeom prst="rect">
            <a:avLst/>
          </a:prstGeom>
        </p:spPr>
        <p:txBody>
          <a:bodyPr wrap="square">
            <a:spAutoFit/>
          </a:bodyPr>
          <a:lstStyle/>
          <a:p>
            <a:r>
              <a:rPr lang="en-IN" sz="1600" b="1" i="1" dirty="0"/>
              <a:t>Currency converters are the apps which help you to convert currencies any time and at any place. The economy places a very crucial role in today’s scenario; the covid-19 lockdown has also increased the economy. </a:t>
            </a:r>
          </a:p>
        </p:txBody>
      </p:sp>
      <p:sp>
        <p:nvSpPr>
          <p:cNvPr id="5" name="Rectangle 4"/>
          <p:cNvSpPr/>
          <p:nvPr/>
        </p:nvSpPr>
        <p:spPr>
          <a:xfrm>
            <a:off x="6882264" y="4538370"/>
            <a:ext cx="5309736" cy="1569660"/>
          </a:xfrm>
          <a:prstGeom prst="rect">
            <a:avLst/>
          </a:prstGeom>
        </p:spPr>
        <p:txBody>
          <a:bodyPr wrap="square">
            <a:spAutoFit/>
          </a:bodyPr>
          <a:lstStyle/>
          <a:p>
            <a:r>
              <a:rPr lang="en-IN" sz="1600" b="1" i="1" dirty="0"/>
              <a:t>Currency value keeps changing every second which affects the whole world business. Thus, we can use currency converter app instantly and check the updates prices between any two countries. These apps can provide live exchange prices of currencies along with few more features related to currencies. </a:t>
            </a:r>
          </a:p>
        </p:txBody>
      </p:sp>
    </p:spTree>
    <p:extLst>
      <p:ext uri="{BB962C8B-B14F-4D97-AF65-F5344CB8AC3E}">
        <p14:creationId xmlns:p14="http://schemas.microsoft.com/office/powerpoint/2010/main" val="395914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691C40-340A-44BC-A6B3-C3A20A9ED913}"/>
              </a:ext>
            </a:extLst>
          </p:cNvPr>
          <p:cNvSpPr txBox="1"/>
          <p:nvPr/>
        </p:nvSpPr>
        <p:spPr>
          <a:xfrm>
            <a:off x="7210424" y="2910883"/>
            <a:ext cx="4981575" cy="995209"/>
          </a:xfrm>
          <a:prstGeom prst="rect">
            <a:avLst/>
          </a:prstGeom>
          <a:noFill/>
        </p:spPr>
        <p:txBody>
          <a:bodyPr wrap="square" rtlCol="0" anchor="ctr">
            <a:spAutoFit/>
          </a:bodyPr>
          <a:lstStyle/>
          <a:p>
            <a:r>
              <a:rPr lang="en-US" altLang="ko-KR" sz="5867" b="1" i="1" dirty="0">
                <a:solidFill>
                  <a:schemeClr val="bg1"/>
                </a:solidFill>
                <a:cs typeface="Arial" pitchFamily="34" charset="0"/>
              </a:rPr>
              <a:t>THANK YOU</a:t>
            </a:r>
            <a:endParaRPr lang="ko-KR" altLang="en-US" sz="5867" b="1" i="1" dirty="0">
              <a:solidFill>
                <a:schemeClr val="bg1"/>
              </a:solidFill>
              <a:cs typeface="Arial" pitchFamily="34" charset="0"/>
            </a:endParaRPr>
          </a:p>
        </p:txBody>
      </p:sp>
    </p:spTree>
    <p:extLst>
      <p:ext uri="{BB962C8B-B14F-4D97-AF65-F5344CB8AC3E}">
        <p14:creationId xmlns:p14="http://schemas.microsoft.com/office/powerpoint/2010/main" val="2582224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D6A2D45-FE71-45F3-BC5E-44FEBBFAC98A}"/>
              </a:ext>
            </a:extLst>
          </p:cNvPr>
          <p:cNvGrpSpPr/>
          <p:nvPr/>
        </p:nvGrpSpPr>
        <p:grpSpPr>
          <a:xfrm>
            <a:off x="5835909" y="1487500"/>
            <a:ext cx="5745012" cy="5919882"/>
            <a:chOff x="5885014" y="654503"/>
            <a:chExt cx="5745012" cy="5919882"/>
          </a:xfrm>
        </p:grpSpPr>
        <p:grpSp>
          <p:nvGrpSpPr>
            <p:cNvPr id="14" name="Group 13">
              <a:extLst>
                <a:ext uri="{FF2B5EF4-FFF2-40B4-BE49-F238E27FC236}">
                  <a16:creationId xmlns:a16="http://schemas.microsoft.com/office/drawing/2014/main" id="{2DE8CF79-C4DC-4256-B3FC-D8396EF89A35}"/>
                </a:ext>
              </a:extLst>
            </p:cNvPr>
            <p:cNvGrpSpPr/>
            <p:nvPr/>
          </p:nvGrpSpPr>
          <p:grpSpPr>
            <a:xfrm>
              <a:off x="5954024" y="718301"/>
              <a:ext cx="5656712" cy="5856084"/>
              <a:chOff x="5842274" y="1666120"/>
              <a:chExt cx="5417397" cy="5856084"/>
            </a:xfrm>
          </p:grpSpPr>
          <p:sp>
            <p:nvSpPr>
              <p:cNvPr id="15" name="TextBox 14">
                <a:extLst>
                  <a:ext uri="{FF2B5EF4-FFF2-40B4-BE49-F238E27FC236}">
                    <a16:creationId xmlns:a16="http://schemas.microsoft.com/office/drawing/2014/main" id="{F8E1C952-85DD-4DB6-AAE3-6860651F3B58}"/>
                  </a:ext>
                </a:extLst>
              </p:cNvPr>
              <p:cNvSpPr txBox="1"/>
              <p:nvPr/>
            </p:nvSpPr>
            <p:spPr>
              <a:xfrm>
                <a:off x="5842274" y="5952544"/>
                <a:ext cx="1441492" cy="1569660"/>
              </a:xfrm>
              <a:prstGeom prst="rect">
                <a:avLst/>
              </a:prstGeom>
              <a:noFill/>
            </p:spPr>
            <p:txBody>
              <a:bodyPr wrap="square" rtlCol="0">
                <a:spAutoFit/>
              </a:bodyPr>
              <a:lstStyle/>
              <a:p>
                <a:r>
                  <a:rPr lang="en-US" altLang="ko-KR" sz="4800" b="1" dirty="0">
                    <a:solidFill>
                      <a:schemeClr val="bg1"/>
                    </a:solidFill>
                    <a:cs typeface="Arial" pitchFamily="34" charset="0"/>
                  </a:rPr>
                  <a:t>05</a:t>
                </a:r>
              </a:p>
              <a:p>
                <a:endParaRPr lang="en-US" altLang="ko-KR" sz="4800" dirty="0">
                  <a:solidFill>
                    <a:schemeClr val="bg1"/>
                  </a:solidFill>
                  <a:cs typeface="Arial" pitchFamily="34" charset="0"/>
                </a:endParaRPr>
              </a:p>
            </p:txBody>
          </p:sp>
          <p:sp>
            <p:nvSpPr>
              <p:cNvPr id="16" name="TextBox 15">
                <a:extLst>
                  <a:ext uri="{FF2B5EF4-FFF2-40B4-BE49-F238E27FC236}">
                    <a16:creationId xmlns:a16="http://schemas.microsoft.com/office/drawing/2014/main" id="{6256C016-2CE9-4A41-AAAD-479E0F70132F}"/>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INTRODUCTION</a:t>
                </a:r>
                <a:endParaRPr lang="ko-KR" altLang="en-US" sz="2700" b="1" dirty="0">
                  <a:solidFill>
                    <a:schemeClr val="bg1"/>
                  </a:solidFill>
                  <a:cs typeface="Arial" pitchFamily="34" charset="0"/>
                </a:endParaRPr>
              </a:p>
            </p:txBody>
          </p:sp>
        </p:grpSp>
        <p:sp>
          <p:nvSpPr>
            <p:cNvPr id="17" name="TextBox 16">
              <a:extLst>
                <a:ext uri="{FF2B5EF4-FFF2-40B4-BE49-F238E27FC236}">
                  <a16:creationId xmlns:a16="http://schemas.microsoft.com/office/drawing/2014/main" id="{168954F2-9FF7-439F-AEAB-75F9457D5B63}"/>
                </a:ext>
              </a:extLst>
            </p:cNvPr>
            <p:cNvSpPr txBox="1"/>
            <p:nvPr/>
          </p:nvSpPr>
          <p:spPr>
            <a:xfrm>
              <a:off x="5885014" y="654503"/>
              <a:ext cx="958096" cy="830997"/>
            </a:xfrm>
            <a:prstGeom prst="rect">
              <a:avLst/>
            </a:prstGeom>
            <a:noFill/>
          </p:spPr>
          <p:txBody>
            <a:bodyPr wrap="square" lIns="108000" rIns="108000" rtlCol="0">
              <a:spAutoFit/>
            </a:bodyPr>
            <a:lstStyle/>
            <a:p>
              <a:pPr algn="ctr"/>
              <a:r>
                <a:rPr lang="en-US" altLang="ko-KR" sz="4800" b="1" dirty="0">
                  <a:solidFill>
                    <a:schemeClr val="bg1"/>
                  </a:solidFill>
                  <a:cs typeface="Arial" pitchFamily="34" charset="0"/>
                </a:rPr>
                <a:t>01</a:t>
              </a:r>
              <a:endParaRPr lang="ko-KR" altLang="en-US" sz="4800" b="1" dirty="0">
                <a:solidFill>
                  <a:schemeClr val="bg1"/>
                </a:solidFill>
                <a:cs typeface="Arial" pitchFamily="34" charset="0"/>
              </a:endParaRPr>
            </a:p>
          </p:txBody>
        </p:sp>
        <p:grpSp>
          <p:nvGrpSpPr>
            <p:cNvPr id="18" name="Group 17">
              <a:extLst>
                <a:ext uri="{FF2B5EF4-FFF2-40B4-BE49-F238E27FC236}">
                  <a16:creationId xmlns:a16="http://schemas.microsoft.com/office/drawing/2014/main" id="{85E3EB12-866A-4616-9661-235355DF8A5F}"/>
                </a:ext>
              </a:extLst>
            </p:cNvPr>
            <p:cNvGrpSpPr/>
            <p:nvPr/>
          </p:nvGrpSpPr>
          <p:grpSpPr>
            <a:xfrm>
              <a:off x="6903916" y="1889512"/>
              <a:ext cx="4726109" cy="701496"/>
              <a:chOff x="6751979" y="1666120"/>
              <a:chExt cx="4526164" cy="701496"/>
            </a:xfrm>
          </p:grpSpPr>
          <p:sp>
            <p:nvSpPr>
              <p:cNvPr id="19" name="TextBox 18">
                <a:extLst>
                  <a:ext uri="{FF2B5EF4-FFF2-40B4-BE49-F238E27FC236}">
                    <a16:creationId xmlns:a16="http://schemas.microsoft.com/office/drawing/2014/main" id="{D507198E-A196-4A48-A05D-D321491ED281}"/>
                  </a:ext>
                </a:extLst>
              </p:cNvPr>
              <p:cNvSpPr txBox="1"/>
              <p:nvPr/>
            </p:nvSpPr>
            <p:spPr>
              <a:xfrm>
                <a:off x="6770451" y="2090617"/>
                <a:ext cx="4507692"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20" name="TextBox 19">
                <a:extLst>
                  <a:ext uri="{FF2B5EF4-FFF2-40B4-BE49-F238E27FC236}">
                    <a16:creationId xmlns:a16="http://schemas.microsoft.com/office/drawing/2014/main" id="{986944A9-8317-4701-8923-95546EBC6A81}"/>
                  </a:ext>
                </a:extLst>
              </p:cNvPr>
              <p:cNvSpPr txBox="1"/>
              <p:nvPr/>
            </p:nvSpPr>
            <p:spPr>
              <a:xfrm>
                <a:off x="6751979" y="1666120"/>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COMPONENTS USED</a:t>
                </a:r>
                <a:endParaRPr lang="ko-KR" altLang="en-US" sz="2700" b="1" dirty="0">
                  <a:solidFill>
                    <a:schemeClr val="bg1"/>
                  </a:solidFill>
                  <a:cs typeface="Arial" pitchFamily="34" charset="0"/>
                </a:endParaRPr>
              </a:p>
            </p:txBody>
          </p:sp>
        </p:grpSp>
        <p:sp>
          <p:nvSpPr>
            <p:cNvPr id="21" name="TextBox 20">
              <a:extLst>
                <a:ext uri="{FF2B5EF4-FFF2-40B4-BE49-F238E27FC236}">
                  <a16:creationId xmlns:a16="http://schemas.microsoft.com/office/drawing/2014/main" id="{26A42029-48EF-40B7-A20B-9D05D2DD248A}"/>
                </a:ext>
              </a:extLst>
            </p:cNvPr>
            <p:cNvSpPr txBox="1"/>
            <p:nvPr/>
          </p:nvSpPr>
          <p:spPr>
            <a:xfrm>
              <a:off x="5885014" y="1727928"/>
              <a:ext cx="958096" cy="830997"/>
            </a:xfrm>
            <a:prstGeom prst="rect">
              <a:avLst/>
            </a:prstGeom>
            <a:noFill/>
          </p:spPr>
          <p:txBody>
            <a:bodyPr wrap="square" lIns="108000" rIns="108000" rtlCol="0">
              <a:spAutoFit/>
            </a:bodyPr>
            <a:lstStyle/>
            <a:p>
              <a:pPr algn="ctr"/>
              <a:r>
                <a:rPr lang="en-US" altLang="ko-KR" sz="4800" b="1" dirty="0">
                  <a:solidFill>
                    <a:schemeClr val="bg1"/>
                  </a:solidFill>
                  <a:cs typeface="Arial" pitchFamily="34" charset="0"/>
                </a:rPr>
                <a:t>02</a:t>
              </a:r>
              <a:endParaRPr lang="ko-KR" altLang="en-US" sz="4800" b="1" dirty="0">
                <a:solidFill>
                  <a:schemeClr val="bg1"/>
                </a:solidFill>
                <a:cs typeface="Arial" pitchFamily="34" charset="0"/>
              </a:endParaRPr>
            </a:p>
          </p:txBody>
        </p:sp>
        <p:grpSp>
          <p:nvGrpSpPr>
            <p:cNvPr id="22" name="Group 21">
              <a:extLst>
                <a:ext uri="{FF2B5EF4-FFF2-40B4-BE49-F238E27FC236}">
                  <a16:creationId xmlns:a16="http://schemas.microsoft.com/office/drawing/2014/main" id="{34716221-0920-43D2-8214-692D549C8529}"/>
                </a:ext>
              </a:extLst>
            </p:cNvPr>
            <p:cNvGrpSpPr/>
            <p:nvPr/>
          </p:nvGrpSpPr>
          <p:grpSpPr>
            <a:xfrm>
              <a:off x="6843110" y="3077842"/>
              <a:ext cx="4786916" cy="684377"/>
              <a:chOff x="6693745" y="1683239"/>
              <a:chExt cx="4584398" cy="684377"/>
            </a:xfrm>
          </p:grpSpPr>
          <p:sp>
            <p:nvSpPr>
              <p:cNvPr id="23" name="TextBox 22">
                <a:extLst>
                  <a:ext uri="{FF2B5EF4-FFF2-40B4-BE49-F238E27FC236}">
                    <a16:creationId xmlns:a16="http://schemas.microsoft.com/office/drawing/2014/main" id="{DA8B8FD6-80F9-4576-90AF-C6AE8A378DB0}"/>
                  </a:ext>
                </a:extLst>
              </p:cNvPr>
              <p:cNvSpPr txBox="1"/>
              <p:nvPr/>
            </p:nvSpPr>
            <p:spPr>
              <a:xfrm>
                <a:off x="9365655" y="2090617"/>
                <a:ext cx="1912488" cy="276999"/>
              </a:xfrm>
              <a:prstGeom prst="rect">
                <a:avLst/>
              </a:prstGeom>
              <a:noFill/>
            </p:spPr>
            <p:txBody>
              <a:bodyPr wrap="square" rtlCol="0">
                <a:spAutoFit/>
              </a:bodyPr>
              <a:lstStyle/>
              <a:p>
                <a:endParaRPr lang="en-US" altLang="ko-KR" sz="1200" dirty="0">
                  <a:solidFill>
                    <a:schemeClr val="bg1"/>
                  </a:solidFill>
                  <a:cs typeface="Arial" pitchFamily="34" charset="0"/>
                </a:endParaRPr>
              </a:p>
            </p:txBody>
          </p:sp>
          <p:sp>
            <p:nvSpPr>
              <p:cNvPr id="24" name="TextBox 23">
                <a:extLst>
                  <a:ext uri="{FF2B5EF4-FFF2-40B4-BE49-F238E27FC236}">
                    <a16:creationId xmlns:a16="http://schemas.microsoft.com/office/drawing/2014/main" id="{8E88DC5F-7B11-4BFE-A62A-1B2C2273B5B4}"/>
                  </a:ext>
                </a:extLst>
              </p:cNvPr>
              <p:cNvSpPr txBox="1"/>
              <p:nvPr/>
            </p:nvSpPr>
            <p:spPr>
              <a:xfrm>
                <a:off x="6693745" y="1683239"/>
                <a:ext cx="4507692"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WHY THIS PROJECT?</a:t>
                </a:r>
                <a:endParaRPr lang="ko-KR" altLang="en-US" sz="2700" b="1" dirty="0">
                  <a:solidFill>
                    <a:schemeClr val="bg1"/>
                  </a:solidFill>
                  <a:cs typeface="Arial" pitchFamily="34" charset="0"/>
                </a:endParaRPr>
              </a:p>
            </p:txBody>
          </p:sp>
        </p:grpSp>
        <p:sp>
          <p:nvSpPr>
            <p:cNvPr id="25" name="TextBox 24">
              <a:extLst>
                <a:ext uri="{FF2B5EF4-FFF2-40B4-BE49-F238E27FC236}">
                  <a16:creationId xmlns:a16="http://schemas.microsoft.com/office/drawing/2014/main" id="{B0212152-D2D8-461E-8E4F-7D4F53482A03}"/>
                </a:ext>
              </a:extLst>
            </p:cNvPr>
            <p:cNvSpPr txBox="1"/>
            <p:nvPr/>
          </p:nvSpPr>
          <p:spPr>
            <a:xfrm>
              <a:off x="5885014" y="2893719"/>
              <a:ext cx="958096" cy="830997"/>
            </a:xfrm>
            <a:prstGeom prst="rect">
              <a:avLst/>
            </a:prstGeom>
            <a:noFill/>
          </p:spPr>
          <p:txBody>
            <a:bodyPr wrap="square" lIns="108000" rIns="108000" rtlCol="0">
              <a:spAutoFit/>
            </a:bodyPr>
            <a:lstStyle/>
            <a:p>
              <a:pPr algn="ctr"/>
              <a:r>
                <a:rPr lang="en-US" altLang="ko-KR" sz="4800" b="1" dirty="0">
                  <a:solidFill>
                    <a:schemeClr val="bg1"/>
                  </a:solidFill>
                  <a:cs typeface="Arial" pitchFamily="34" charset="0"/>
                </a:rPr>
                <a:t>03</a:t>
              </a:r>
              <a:endParaRPr lang="ko-KR" altLang="en-US" sz="4800" b="1" dirty="0">
                <a:solidFill>
                  <a:schemeClr val="bg1"/>
                </a:solidFill>
                <a:cs typeface="Arial" pitchFamily="34" charset="0"/>
              </a:endParaRPr>
            </a:p>
          </p:txBody>
        </p:sp>
        <p:sp>
          <p:nvSpPr>
            <p:cNvPr id="28" name="TextBox 27">
              <a:extLst>
                <a:ext uri="{FF2B5EF4-FFF2-40B4-BE49-F238E27FC236}">
                  <a16:creationId xmlns:a16="http://schemas.microsoft.com/office/drawing/2014/main" id="{34F95DDF-9AF8-4AF7-867B-79BCE192BEEE}"/>
                </a:ext>
              </a:extLst>
            </p:cNvPr>
            <p:cNvSpPr txBox="1"/>
            <p:nvPr/>
          </p:nvSpPr>
          <p:spPr>
            <a:xfrm>
              <a:off x="6903916" y="4231934"/>
              <a:ext cx="4706821" cy="507831"/>
            </a:xfrm>
            <a:prstGeom prst="rect">
              <a:avLst/>
            </a:prstGeom>
            <a:noFill/>
          </p:spPr>
          <p:txBody>
            <a:bodyPr wrap="square" lIns="108000" rIns="108000" rtlCol="0">
              <a:spAutoFit/>
            </a:bodyPr>
            <a:lstStyle/>
            <a:p>
              <a:r>
                <a:rPr lang="en-US" altLang="ko-KR" sz="2700" b="1" dirty="0">
                  <a:solidFill>
                    <a:schemeClr val="bg1"/>
                  </a:solidFill>
                  <a:cs typeface="Arial" pitchFamily="34" charset="0"/>
                </a:rPr>
                <a:t>FUTURE SCOPE</a:t>
              </a:r>
            </a:p>
          </p:txBody>
        </p:sp>
        <p:sp>
          <p:nvSpPr>
            <p:cNvPr id="29" name="TextBox 28">
              <a:extLst>
                <a:ext uri="{FF2B5EF4-FFF2-40B4-BE49-F238E27FC236}">
                  <a16:creationId xmlns:a16="http://schemas.microsoft.com/office/drawing/2014/main" id="{394A60E4-672D-45B2-B6C9-4CCEC944A519}"/>
                </a:ext>
              </a:extLst>
            </p:cNvPr>
            <p:cNvSpPr txBox="1"/>
            <p:nvPr/>
          </p:nvSpPr>
          <p:spPr>
            <a:xfrm>
              <a:off x="5885014" y="4004234"/>
              <a:ext cx="958096" cy="830997"/>
            </a:xfrm>
            <a:prstGeom prst="rect">
              <a:avLst/>
            </a:prstGeom>
            <a:noFill/>
          </p:spPr>
          <p:txBody>
            <a:bodyPr wrap="square" lIns="108000" rIns="108000" rtlCol="0">
              <a:spAutoFit/>
            </a:bodyPr>
            <a:lstStyle/>
            <a:p>
              <a:pPr algn="ctr"/>
              <a:r>
                <a:rPr lang="en-US" altLang="ko-KR" sz="4800" b="1" dirty="0">
                  <a:solidFill>
                    <a:schemeClr val="bg1"/>
                  </a:solidFill>
                  <a:cs typeface="Arial" pitchFamily="34" charset="0"/>
                </a:rPr>
                <a:t>04</a:t>
              </a:r>
            </a:p>
          </p:txBody>
        </p:sp>
      </p:grpSp>
      <p:sp>
        <p:nvSpPr>
          <p:cNvPr id="2" name="TextBox 1"/>
          <p:cNvSpPr txBox="1"/>
          <p:nvPr/>
        </p:nvSpPr>
        <p:spPr>
          <a:xfrm>
            <a:off x="4637838" y="413748"/>
            <a:ext cx="6191673" cy="923330"/>
          </a:xfrm>
          <a:prstGeom prst="rect">
            <a:avLst/>
          </a:prstGeom>
          <a:noFill/>
        </p:spPr>
        <p:txBody>
          <a:bodyPr wrap="square" rtlCol="0" anchor="ctr">
            <a:spAutoFit/>
          </a:bodyPr>
          <a:lstStyle/>
          <a:p>
            <a:r>
              <a:rPr lang="en-US" altLang="ko-KR" sz="5400" dirty="0">
                <a:solidFill>
                  <a:schemeClr val="bg1"/>
                </a:solidFill>
                <a:cs typeface="Arial" pitchFamily="34" charset="0"/>
              </a:rPr>
              <a:t>CONTENTS</a:t>
            </a:r>
            <a:endParaRPr lang="ko-KR" altLang="en-US" sz="5400" dirty="0">
              <a:solidFill>
                <a:schemeClr val="bg1"/>
              </a:solidFill>
              <a:cs typeface="Arial" pitchFamily="34" charset="0"/>
            </a:endParaRPr>
          </a:p>
        </p:txBody>
      </p:sp>
      <p:sp>
        <p:nvSpPr>
          <p:cNvPr id="3" name="Rectangle 2"/>
          <p:cNvSpPr/>
          <p:nvPr/>
        </p:nvSpPr>
        <p:spPr>
          <a:xfrm>
            <a:off x="6874099" y="6019008"/>
            <a:ext cx="2503705" cy="523220"/>
          </a:xfrm>
          <a:prstGeom prst="rect">
            <a:avLst/>
          </a:prstGeom>
        </p:spPr>
        <p:txBody>
          <a:bodyPr wrap="square">
            <a:spAutoFit/>
          </a:bodyPr>
          <a:lstStyle/>
          <a:p>
            <a:r>
              <a:rPr lang="en-US" altLang="ko-KR" sz="2800" b="1" dirty="0">
                <a:solidFill>
                  <a:schemeClr val="bg1"/>
                </a:solidFill>
                <a:cs typeface="Arial" pitchFamily="34" charset="0"/>
              </a:rPr>
              <a:t>SUMMARY</a:t>
            </a:r>
          </a:p>
        </p:txBody>
      </p:sp>
    </p:spTree>
    <p:extLst>
      <p:ext uri="{BB962C8B-B14F-4D97-AF65-F5344CB8AC3E}">
        <p14:creationId xmlns:p14="http://schemas.microsoft.com/office/powerpoint/2010/main" val="40333848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ED4BC38B-FA1A-4786-9E4C-2DBEA1CD8EB2}"/>
              </a:ext>
            </a:extLst>
          </p:cNvPr>
          <p:cNvGrpSpPr/>
          <p:nvPr/>
        </p:nvGrpSpPr>
        <p:grpSpPr>
          <a:xfrm>
            <a:off x="0" y="5595675"/>
            <a:ext cx="12192000" cy="1262326"/>
            <a:chOff x="0" y="5595675"/>
            <a:chExt cx="12192000" cy="1262326"/>
          </a:xfrm>
          <a:solidFill>
            <a:schemeClr val="accent1">
              <a:lumMod val="60000"/>
              <a:lumOff val="40000"/>
            </a:schemeClr>
          </a:solidFill>
        </p:grpSpPr>
        <p:sp>
          <p:nvSpPr>
            <p:cNvPr id="19" name="Freeform: Shape 18">
              <a:extLst>
                <a:ext uri="{FF2B5EF4-FFF2-40B4-BE49-F238E27FC236}">
                  <a16:creationId xmlns:a16="http://schemas.microsoft.com/office/drawing/2014/main" id="{FEEE6C76-568F-4AC1-B2CA-80EE863AF8DA}"/>
                </a:ext>
              </a:extLst>
            </p:cNvPr>
            <p:cNvSpPr>
              <a:spLocks/>
            </p:cNvSpPr>
            <p:nvPr/>
          </p:nvSpPr>
          <p:spPr bwMode="auto">
            <a:xfrm>
              <a:off x="0" y="5595675"/>
              <a:ext cx="6664569" cy="1262326"/>
            </a:xfrm>
            <a:custGeom>
              <a:avLst/>
              <a:gdLst>
                <a:gd name="connsiteX0" fmla="*/ 1649375 w 8882887"/>
                <a:gd name="connsiteY0" fmla="*/ 0 h 1682495"/>
                <a:gd name="connsiteX1" fmla="*/ 1652414 w 8882887"/>
                <a:gd name="connsiteY1" fmla="*/ 369665 h 1682495"/>
                <a:gd name="connsiteX2" fmla="*/ 1710174 w 8882887"/>
                <a:gd name="connsiteY2" fmla="*/ 489644 h 1682495"/>
                <a:gd name="connsiteX3" fmla="*/ 1713215 w 8882887"/>
                <a:gd name="connsiteY3" fmla="*/ 489644 h 1682495"/>
                <a:gd name="connsiteX4" fmla="*/ 1734495 w 8882887"/>
                <a:gd name="connsiteY4" fmla="*/ 489644 h 1682495"/>
                <a:gd name="connsiteX5" fmla="*/ 1734495 w 8882887"/>
                <a:gd name="connsiteY5" fmla="*/ 525312 h 1682495"/>
                <a:gd name="connsiteX6" fmla="*/ 1735256 w 8882887"/>
                <a:gd name="connsiteY6" fmla="*/ 526529 h 1682495"/>
                <a:gd name="connsiteX7" fmla="*/ 1740575 w 8882887"/>
                <a:gd name="connsiteY7" fmla="*/ 535041 h 1682495"/>
                <a:gd name="connsiteX8" fmla="*/ 1740575 w 8882887"/>
                <a:gd name="connsiteY8" fmla="*/ 706902 h 1682495"/>
                <a:gd name="connsiteX9" fmla="*/ 1743995 w 8882887"/>
                <a:gd name="connsiteY9" fmla="*/ 706902 h 1682495"/>
                <a:gd name="connsiteX10" fmla="*/ 1767936 w 8882887"/>
                <a:gd name="connsiteY10" fmla="*/ 706902 h 1682495"/>
                <a:gd name="connsiteX11" fmla="*/ 1767936 w 8882887"/>
                <a:gd name="connsiteY11" fmla="*/ 917675 h 1682495"/>
                <a:gd name="connsiteX12" fmla="*/ 1770216 w 8882887"/>
                <a:gd name="connsiteY12" fmla="*/ 917270 h 1682495"/>
                <a:gd name="connsiteX13" fmla="*/ 1786176 w 8882887"/>
                <a:gd name="connsiteY13" fmla="*/ 914433 h 1682495"/>
                <a:gd name="connsiteX14" fmla="*/ 1783136 w 8882887"/>
                <a:gd name="connsiteY14" fmla="*/ 1047381 h 1682495"/>
                <a:gd name="connsiteX15" fmla="*/ 1785416 w 8882887"/>
                <a:gd name="connsiteY15" fmla="*/ 1047788 h 1682495"/>
                <a:gd name="connsiteX16" fmla="*/ 1801376 w 8882887"/>
                <a:gd name="connsiteY16" fmla="*/ 1050624 h 1682495"/>
                <a:gd name="connsiteX17" fmla="*/ 1801755 w 8882887"/>
                <a:gd name="connsiteY17" fmla="*/ 1051841 h 1682495"/>
                <a:gd name="connsiteX18" fmla="*/ 1804416 w 8882887"/>
                <a:gd name="connsiteY18" fmla="*/ 1060353 h 1682495"/>
                <a:gd name="connsiteX19" fmla="*/ 1805556 w 8882887"/>
                <a:gd name="connsiteY19" fmla="*/ 1056705 h 1682495"/>
                <a:gd name="connsiteX20" fmla="*/ 1813536 w 8882887"/>
                <a:gd name="connsiteY20" fmla="*/ 1031169 h 1682495"/>
                <a:gd name="connsiteX21" fmla="*/ 1816196 w 8882887"/>
                <a:gd name="connsiteY21" fmla="*/ 1031169 h 1682495"/>
                <a:gd name="connsiteX22" fmla="*/ 1834817 w 8882887"/>
                <a:gd name="connsiteY22" fmla="*/ 1031169 h 1682495"/>
                <a:gd name="connsiteX23" fmla="*/ 1834817 w 8882887"/>
                <a:gd name="connsiteY23" fmla="*/ 1079808 h 1682495"/>
                <a:gd name="connsiteX24" fmla="*/ 1836336 w 8882887"/>
                <a:gd name="connsiteY24" fmla="*/ 1080620 h 1682495"/>
                <a:gd name="connsiteX25" fmla="*/ 1846977 w 8882887"/>
                <a:gd name="connsiteY25" fmla="*/ 1086294 h 1682495"/>
                <a:gd name="connsiteX26" fmla="*/ 1846977 w 8882887"/>
                <a:gd name="connsiteY26" fmla="*/ 1088321 h 1682495"/>
                <a:gd name="connsiteX27" fmla="*/ 1846977 w 8882887"/>
                <a:gd name="connsiteY27" fmla="*/ 1102508 h 1682495"/>
                <a:gd name="connsiteX28" fmla="*/ 1913858 w 8882887"/>
                <a:gd name="connsiteY28" fmla="*/ 1102508 h 1682495"/>
                <a:gd name="connsiteX29" fmla="*/ 1913858 w 8882887"/>
                <a:gd name="connsiteY29" fmla="*/ 1104129 h 1682495"/>
                <a:gd name="connsiteX30" fmla="*/ 1913858 w 8882887"/>
                <a:gd name="connsiteY30" fmla="*/ 1115478 h 1682495"/>
                <a:gd name="connsiteX31" fmla="*/ 1916897 w 8882887"/>
                <a:gd name="connsiteY31" fmla="*/ 1115478 h 1682495"/>
                <a:gd name="connsiteX32" fmla="*/ 1938177 w 8882887"/>
                <a:gd name="connsiteY32" fmla="*/ 1115478 h 1682495"/>
                <a:gd name="connsiteX33" fmla="*/ 1938177 w 8882887"/>
                <a:gd name="connsiteY33" fmla="*/ 1070081 h 1682495"/>
                <a:gd name="connsiteX34" fmla="*/ 2005058 w 8882887"/>
                <a:gd name="connsiteY34" fmla="*/ 1070081 h 1682495"/>
                <a:gd name="connsiteX35" fmla="*/ 2005058 w 8882887"/>
                <a:gd name="connsiteY35" fmla="*/ 1068054 h 1682495"/>
                <a:gd name="connsiteX36" fmla="*/ 2005058 w 8882887"/>
                <a:gd name="connsiteY36" fmla="*/ 1053867 h 1682495"/>
                <a:gd name="connsiteX37" fmla="*/ 2006579 w 8882887"/>
                <a:gd name="connsiteY37" fmla="*/ 1053867 h 1682495"/>
                <a:gd name="connsiteX38" fmla="*/ 2017218 w 8882887"/>
                <a:gd name="connsiteY38" fmla="*/ 1053867 h 1682495"/>
                <a:gd name="connsiteX39" fmla="*/ 2017218 w 8882887"/>
                <a:gd name="connsiteY39" fmla="*/ 1051031 h 1682495"/>
                <a:gd name="connsiteX40" fmla="*/ 2017218 w 8882887"/>
                <a:gd name="connsiteY40" fmla="*/ 1031169 h 1682495"/>
                <a:gd name="connsiteX41" fmla="*/ 2018358 w 8882887"/>
                <a:gd name="connsiteY41" fmla="*/ 1031169 h 1682495"/>
                <a:gd name="connsiteX42" fmla="*/ 2026338 w 8882887"/>
                <a:gd name="connsiteY42" fmla="*/ 1031169 h 1682495"/>
                <a:gd name="connsiteX43" fmla="*/ 2026338 w 8882887"/>
                <a:gd name="connsiteY43" fmla="*/ 1029548 h 1682495"/>
                <a:gd name="connsiteX44" fmla="*/ 2026338 w 8882887"/>
                <a:gd name="connsiteY44" fmla="*/ 1018197 h 1682495"/>
                <a:gd name="connsiteX45" fmla="*/ 2029379 w 8882887"/>
                <a:gd name="connsiteY45" fmla="*/ 1018197 h 1682495"/>
                <a:gd name="connsiteX46" fmla="*/ 2050659 w 8882887"/>
                <a:gd name="connsiteY46" fmla="*/ 1018197 h 1682495"/>
                <a:gd name="connsiteX47" fmla="*/ 2050659 w 8882887"/>
                <a:gd name="connsiteY47" fmla="*/ 1019819 h 1682495"/>
                <a:gd name="connsiteX48" fmla="*/ 2050659 w 8882887"/>
                <a:gd name="connsiteY48" fmla="*/ 1031169 h 1682495"/>
                <a:gd name="connsiteX49" fmla="*/ 2084099 w 8882887"/>
                <a:gd name="connsiteY49" fmla="*/ 1031169 h 1682495"/>
                <a:gd name="connsiteX50" fmla="*/ 2084099 w 8882887"/>
                <a:gd name="connsiteY50" fmla="*/ 1028331 h 1682495"/>
                <a:gd name="connsiteX51" fmla="*/ 2084099 w 8882887"/>
                <a:gd name="connsiteY51" fmla="*/ 1008470 h 1682495"/>
                <a:gd name="connsiteX52" fmla="*/ 2086760 w 8882887"/>
                <a:gd name="connsiteY52" fmla="*/ 1008470 h 1682495"/>
                <a:gd name="connsiteX53" fmla="*/ 2105379 w 8882887"/>
                <a:gd name="connsiteY53" fmla="*/ 1008470 h 1682495"/>
                <a:gd name="connsiteX54" fmla="*/ 2105379 w 8882887"/>
                <a:gd name="connsiteY54" fmla="*/ 1044140 h 1682495"/>
                <a:gd name="connsiteX55" fmla="*/ 2106900 w 8882887"/>
                <a:gd name="connsiteY55" fmla="*/ 1044140 h 1682495"/>
                <a:gd name="connsiteX56" fmla="*/ 2117540 w 8882887"/>
                <a:gd name="connsiteY56" fmla="*/ 1044140 h 1682495"/>
                <a:gd name="connsiteX57" fmla="*/ 2117540 w 8882887"/>
                <a:gd name="connsiteY57" fmla="*/ 1042518 h 1682495"/>
                <a:gd name="connsiteX58" fmla="*/ 2117540 w 8882887"/>
                <a:gd name="connsiteY58" fmla="*/ 1031169 h 1682495"/>
                <a:gd name="connsiteX59" fmla="*/ 2120199 w 8882887"/>
                <a:gd name="connsiteY59" fmla="*/ 1031169 h 1682495"/>
                <a:gd name="connsiteX60" fmla="*/ 2138820 w 8882887"/>
                <a:gd name="connsiteY60" fmla="*/ 1031169 h 1682495"/>
                <a:gd name="connsiteX61" fmla="*/ 2138820 w 8882887"/>
                <a:gd name="connsiteY61" fmla="*/ 1070081 h 1682495"/>
                <a:gd name="connsiteX62" fmla="*/ 2141861 w 8882887"/>
                <a:gd name="connsiteY62" fmla="*/ 1070081 h 1682495"/>
                <a:gd name="connsiteX63" fmla="*/ 2163140 w 8882887"/>
                <a:gd name="connsiteY63" fmla="*/ 1070081 h 1682495"/>
                <a:gd name="connsiteX64" fmla="*/ 2163140 w 8882887"/>
                <a:gd name="connsiteY64" fmla="*/ 1072512 h 1682495"/>
                <a:gd name="connsiteX65" fmla="*/ 2163140 w 8882887"/>
                <a:gd name="connsiteY65" fmla="*/ 1089537 h 1682495"/>
                <a:gd name="connsiteX66" fmla="*/ 2164280 w 8882887"/>
                <a:gd name="connsiteY66" fmla="*/ 1089537 h 1682495"/>
                <a:gd name="connsiteX67" fmla="*/ 2172261 w 8882887"/>
                <a:gd name="connsiteY67" fmla="*/ 1089537 h 1682495"/>
                <a:gd name="connsiteX68" fmla="*/ 2172261 w 8882887"/>
                <a:gd name="connsiteY68" fmla="*/ 1088321 h 1682495"/>
                <a:gd name="connsiteX69" fmla="*/ 2172261 w 8882887"/>
                <a:gd name="connsiteY69" fmla="*/ 1079808 h 1682495"/>
                <a:gd name="connsiteX70" fmla="*/ 2217861 w 8882887"/>
                <a:gd name="connsiteY70" fmla="*/ 1079808 h 1682495"/>
                <a:gd name="connsiteX71" fmla="*/ 2217861 w 8882887"/>
                <a:gd name="connsiteY71" fmla="*/ 1115478 h 1682495"/>
                <a:gd name="connsiteX72" fmla="*/ 2219381 w 8882887"/>
                <a:gd name="connsiteY72" fmla="*/ 1115478 h 1682495"/>
                <a:gd name="connsiteX73" fmla="*/ 2230022 w 8882887"/>
                <a:gd name="connsiteY73" fmla="*/ 1115478 h 1682495"/>
                <a:gd name="connsiteX74" fmla="*/ 2230022 w 8882887"/>
                <a:gd name="connsiteY74" fmla="*/ 1117100 h 1682495"/>
                <a:gd name="connsiteX75" fmla="*/ 2230022 w 8882887"/>
                <a:gd name="connsiteY75" fmla="*/ 1128449 h 1682495"/>
                <a:gd name="connsiteX76" fmla="*/ 2231162 w 8882887"/>
                <a:gd name="connsiteY76" fmla="*/ 1128449 h 1682495"/>
                <a:gd name="connsiteX77" fmla="*/ 2239142 w 8882887"/>
                <a:gd name="connsiteY77" fmla="*/ 1128449 h 1682495"/>
                <a:gd name="connsiteX78" fmla="*/ 2239142 w 8882887"/>
                <a:gd name="connsiteY78" fmla="*/ 1125206 h 1682495"/>
                <a:gd name="connsiteX79" fmla="*/ 2239142 w 8882887"/>
                <a:gd name="connsiteY79" fmla="*/ 1102508 h 1682495"/>
                <a:gd name="connsiteX80" fmla="*/ 2240661 w 8882887"/>
                <a:gd name="connsiteY80" fmla="*/ 1102508 h 1682495"/>
                <a:gd name="connsiteX81" fmla="*/ 2251302 w 8882887"/>
                <a:gd name="connsiteY81" fmla="*/ 1102508 h 1682495"/>
                <a:gd name="connsiteX82" fmla="*/ 2251302 w 8882887"/>
                <a:gd name="connsiteY82" fmla="*/ 1104129 h 1682495"/>
                <a:gd name="connsiteX83" fmla="*/ 2251302 w 8882887"/>
                <a:gd name="connsiteY83" fmla="*/ 1115478 h 1682495"/>
                <a:gd name="connsiteX84" fmla="*/ 2259282 w 8882887"/>
                <a:gd name="connsiteY84" fmla="*/ 1112489 h 1682495"/>
                <a:gd name="connsiteX85" fmla="*/ 2260422 w 8882887"/>
                <a:gd name="connsiteY85" fmla="*/ 1111019 h 1682495"/>
                <a:gd name="connsiteX86" fmla="*/ 2260422 w 8882887"/>
                <a:gd name="connsiteY86" fmla="*/ 1102508 h 1682495"/>
                <a:gd name="connsiteX87" fmla="*/ 2318183 w 8882887"/>
                <a:gd name="connsiteY87" fmla="*/ 1102508 h 1682495"/>
                <a:gd name="connsiteX88" fmla="*/ 2318183 w 8882887"/>
                <a:gd name="connsiteY88" fmla="*/ 1138176 h 1682495"/>
                <a:gd name="connsiteX89" fmla="*/ 2321222 w 8882887"/>
                <a:gd name="connsiteY89" fmla="*/ 1138176 h 1682495"/>
                <a:gd name="connsiteX90" fmla="*/ 2342502 w 8882887"/>
                <a:gd name="connsiteY90" fmla="*/ 1138176 h 1682495"/>
                <a:gd name="connsiteX91" fmla="*/ 2342502 w 8882887"/>
                <a:gd name="connsiteY91" fmla="*/ 1139798 h 1682495"/>
                <a:gd name="connsiteX92" fmla="*/ 2342502 w 8882887"/>
                <a:gd name="connsiteY92" fmla="*/ 1151147 h 1682495"/>
                <a:gd name="connsiteX93" fmla="*/ 2345163 w 8882887"/>
                <a:gd name="connsiteY93" fmla="*/ 1151147 h 1682495"/>
                <a:gd name="connsiteX94" fmla="*/ 2363783 w 8882887"/>
                <a:gd name="connsiteY94" fmla="*/ 1151147 h 1682495"/>
                <a:gd name="connsiteX95" fmla="*/ 2363783 w 8882887"/>
                <a:gd name="connsiteY95" fmla="*/ 1115478 h 1682495"/>
                <a:gd name="connsiteX96" fmla="*/ 2365302 w 8882887"/>
                <a:gd name="connsiteY96" fmla="*/ 1115478 h 1682495"/>
                <a:gd name="connsiteX97" fmla="*/ 2375943 w 8882887"/>
                <a:gd name="connsiteY97" fmla="*/ 1115478 h 1682495"/>
                <a:gd name="connsiteX98" fmla="*/ 2375943 w 8882887"/>
                <a:gd name="connsiteY98" fmla="*/ 1066838 h 1682495"/>
                <a:gd name="connsiteX99" fmla="*/ 2377463 w 8882887"/>
                <a:gd name="connsiteY99" fmla="*/ 1066838 h 1682495"/>
                <a:gd name="connsiteX100" fmla="*/ 2388104 w 8882887"/>
                <a:gd name="connsiteY100" fmla="*/ 1066838 h 1682495"/>
                <a:gd name="connsiteX101" fmla="*/ 2388104 w 8882887"/>
                <a:gd name="connsiteY101" fmla="*/ 1064001 h 1682495"/>
                <a:gd name="connsiteX102" fmla="*/ 2388104 w 8882887"/>
                <a:gd name="connsiteY102" fmla="*/ 1044140 h 1682495"/>
                <a:gd name="connsiteX103" fmla="*/ 2386203 w 8882887"/>
                <a:gd name="connsiteY103" fmla="*/ 1041707 h 1682495"/>
                <a:gd name="connsiteX104" fmla="*/ 2394183 w 8882887"/>
                <a:gd name="connsiteY104" fmla="*/ 1024683 h 1682495"/>
                <a:gd name="connsiteX105" fmla="*/ 2406344 w 8882887"/>
                <a:gd name="connsiteY105" fmla="*/ 1066838 h 1682495"/>
                <a:gd name="connsiteX106" fmla="*/ 2407484 w 8882887"/>
                <a:gd name="connsiteY106" fmla="*/ 1066838 h 1682495"/>
                <a:gd name="connsiteX107" fmla="*/ 2415464 w 8882887"/>
                <a:gd name="connsiteY107" fmla="*/ 1066838 h 1682495"/>
                <a:gd name="connsiteX108" fmla="*/ 2415464 w 8882887"/>
                <a:gd name="connsiteY108" fmla="*/ 907947 h 1682495"/>
                <a:gd name="connsiteX109" fmla="*/ 2417744 w 8882887"/>
                <a:gd name="connsiteY109" fmla="*/ 907947 h 1682495"/>
                <a:gd name="connsiteX110" fmla="*/ 2433704 w 8882887"/>
                <a:gd name="connsiteY110" fmla="*/ 907947 h 1682495"/>
                <a:gd name="connsiteX111" fmla="*/ 2433704 w 8882887"/>
                <a:gd name="connsiteY111" fmla="*/ 836609 h 1682495"/>
                <a:gd name="connsiteX112" fmla="*/ 2473224 w 8882887"/>
                <a:gd name="connsiteY112" fmla="*/ 836609 h 1682495"/>
                <a:gd name="connsiteX113" fmla="*/ 2473224 w 8882887"/>
                <a:gd name="connsiteY113" fmla="*/ 804182 h 1682495"/>
                <a:gd name="connsiteX114" fmla="*/ 2524905 w 8882887"/>
                <a:gd name="connsiteY114" fmla="*/ 804182 h 1682495"/>
                <a:gd name="connsiteX115" fmla="*/ 2524905 w 8882887"/>
                <a:gd name="connsiteY115" fmla="*/ 807830 h 1682495"/>
                <a:gd name="connsiteX116" fmla="*/ 2524905 w 8882887"/>
                <a:gd name="connsiteY116" fmla="*/ 833366 h 1682495"/>
                <a:gd name="connsiteX117" fmla="*/ 2528325 w 8882887"/>
                <a:gd name="connsiteY117" fmla="*/ 833366 h 1682495"/>
                <a:gd name="connsiteX118" fmla="*/ 2552265 w 8882887"/>
                <a:gd name="connsiteY118" fmla="*/ 833366 h 1682495"/>
                <a:gd name="connsiteX119" fmla="*/ 2552265 w 8882887"/>
                <a:gd name="connsiteY119" fmla="*/ 904704 h 1682495"/>
                <a:gd name="connsiteX120" fmla="*/ 2553785 w 8882887"/>
                <a:gd name="connsiteY120" fmla="*/ 904704 h 1682495"/>
                <a:gd name="connsiteX121" fmla="*/ 2564426 w 8882887"/>
                <a:gd name="connsiteY121" fmla="*/ 904704 h 1682495"/>
                <a:gd name="connsiteX122" fmla="*/ 2585706 w 8882887"/>
                <a:gd name="connsiteY122" fmla="*/ 911190 h 1682495"/>
                <a:gd name="connsiteX123" fmla="*/ 2585706 w 8882887"/>
                <a:gd name="connsiteY123" fmla="*/ 969558 h 1682495"/>
                <a:gd name="connsiteX124" fmla="*/ 2587226 w 8882887"/>
                <a:gd name="connsiteY124" fmla="*/ 969558 h 1682495"/>
                <a:gd name="connsiteX125" fmla="*/ 2597865 w 8882887"/>
                <a:gd name="connsiteY125" fmla="*/ 969558 h 1682495"/>
                <a:gd name="connsiteX126" fmla="*/ 2597865 w 8882887"/>
                <a:gd name="connsiteY126" fmla="*/ 971990 h 1682495"/>
                <a:gd name="connsiteX127" fmla="*/ 2597865 w 8882887"/>
                <a:gd name="connsiteY127" fmla="*/ 989013 h 1682495"/>
                <a:gd name="connsiteX128" fmla="*/ 2600906 w 8882887"/>
                <a:gd name="connsiteY128" fmla="*/ 989013 h 1682495"/>
                <a:gd name="connsiteX129" fmla="*/ 2622186 w 8882887"/>
                <a:gd name="connsiteY129" fmla="*/ 989013 h 1682495"/>
                <a:gd name="connsiteX130" fmla="*/ 2631306 w 8882887"/>
                <a:gd name="connsiteY130" fmla="*/ 998742 h 1682495"/>
                <a:gd name="connsiteX131" fmla="*/ 2631306 w 8882887"/>
                <a:gd name="connsiteY131" fmla="*/ 1031169 h 1682495"/>
                <a:gd name="connsiteX132" fmla="*/ 2634726 w 8882887"/>
                <a:gd name="connsiteY132" fmla="*/ 1031169 h 1682495"/>
                <a:gd name="connsiteX133" fmla="*/ 2658666 w 8882887"/>
                <a:gd name="connsiteY133" fmla="*/ 1031169 h 1682495"/>
                <a:gd name="connsiteX134" fmla="*/ 2658666 w 8882887"/>
                <a:gd name="connsiteY134" fmla="*/ 1032789 h 1682495"/>
                <a:gd name="connsiteX135" fmla="*/ 2658666 w 8882887"/>
                <a:gd name="connsiteY135" fmla="*/ 1044140 h 1682495"/>
                <a:gd name="connsiteX136" fmla="*/ 2660567 w 8882887"/>
                <a:gd name="connsiteY136" fmla="*/ 1044140 h 1682495"/>
                <a:gd name="connsiteX137" fmla="*/ 2673867 w 8882887"/>
                <a:gd name="connsiteY137" fmla="*/ 1044140 h 1682495"/>
                <a:gd name="connsiteX138" fmla="*/ 2673867 w 8882887"/>
                <a:gd name="connsiteY138" fmla="*/ 1047381 h 1682495"/>
                <a:gd name="connsiteX139" fmla="*/ 2673867 w 8882887"/>
                <a:gd name="connsiteY139" fmla="*/ 1070081 h 1682495"/>
                <a:gd name="connsiteX140" fmla="*/ 2679947 w 8882887"/>
                <a:gd name="connsiteY140" fmla="*/ 1067243 h 1682495"/>
                <a:gd name="connsiteX141" fmla="*/ 2679947 w 8882887"/>
                <a:gd name="connsiteY141" fmla="*/ 1047381 h 1682495"/>
                <a:gd name="connsiteX142" fmla="*/ 2681466 w 8882887"/>
                <a:gd name="connsiteY142" fmla="*/ 1047381 h 1682495"/>
                <a:gd name="connsiteX143" fmla="*/ 2692107 w 8882887"/>
                <a:gd name="connsiteY143" fmla="*/ 1047381 h 1682495"/>
                <a:gd name="connsiteX144" fmla="*/ 2692107 w 8882887"/>
                <a:gd name="connsiteY144" fmla="*/ 1049814 h 1682495"/>
                <a:gd name="connsiteX145" fmla="*/ 2692107 w 8882887"/>
                <a:gd name="connsiteY145" fmla="*/ 1066838 h 1682495"/>
                <a:gd name="connsiteX146" fmla="*/ 2693247 w 8882887"/>
                <a:gd name="connsiteY146" fmla="*/ 1066838 h 1682495"/>
                <a:gd name="connsiteX147" fmla="*/ 2701227 w 8882887"/>
                <a:gd name="connsiteY147" fmla="*/ 1066838 h 1682495"/>
                <a:gd name="connsiteX148" fmla="*/ 2774187 w 8882887"/>
                <a:gd name="connsiteY148" fmla="*/ 1060353 h 1682495"/>
                <a:gd name="connsiteX149" fmla="*/ 2774187 w 8882887"/>
                <a:gd name="connsiteY149" fmla="*/ 1062380 h 1682495"/>
                <a:gd name="connsiteX150" fmla="*/ 2774187 w 8882887"/>
                <a:gd name="connsiteY150" fmla="*/ 1076565 h 1682495"/>
                <a:gd name="connsiteX151" fmla="*/ 2775327 w 8882887"/>
                <a:gd name="connsiteY151" fmla="*/ 1076565 h 1682495"/>
                <a:gd name="connsiteX152" fmla="*/ 2783309 w 8882887"/>
                <a:gd name="connsiteY152" fmla="*/ 1076565 h 1682495"/>
                <a:gd name="connsiteX153" fmla="*/ 2783309 w 8882887"/>
                <a:gd name="connsiteY153" fmla="*/ 1079808 h 1682495"/>
                <a:gd name="connsiteX154" fmla="*/ 2783309 w 8882887"/>
                <a:gd name="connsiteY154" fmla="*/ 1102508 h 1682495"/>
                <a:gd name="connsiteX155" fmla="*/ 2786348 w 8882887"/>
                <a:gd name="connsiteY155" fmla="*/ 1100481 h 1682495"/>
                <a:gd name="connsiteX156" fmla="*/ 2807628 w 8882887"/>
                <a:gd name="connsiteY156" fmla="*/ 1086294 h 1682495"/>
                <a:gd name="connsiteX157" fmla="*/ 2816748 w 8882887"/>
                <a:gd name="connsiteY157" fmla="*/ 1024683 h 1682495"/>
                <a:gd name="connsiteX158" fmla="*/ 2817888 w 8882887"/>
                <a:gd name="connsiteY158" fmla="*/ 1024278 h 1682495"/>
                <a:gd name="connsiteX159" fmla="*/ 2825868 w 8882887"/>
                <a:gd name="connsiteY159" fmla="*/ 1021440 h 1682495"/>
                <a:gd name="connsiteX160" fmla="*/ 2828909 w 8882887"/>
                <a:gd name="connsiteY160" fmla="*/ 917675 h 1682495"/>
                <a:gd name="connsiteX161" fmla="*/ 2831949 w 8882887"/>
                <a:gd name="connsiteY161" fmla="*/ 1021440 h 1682495"/>
                <a:gd name="connsiteX162" fmla="*/ 2833089 w 8882887"/>
                <a:gd name="connsiteY162" fmla="*/ 1021845 h 1682495"/>
                <a:gd name="connsiteX163" fmla="*/ 2841069 w 8882887"/>
                <a:gd name="connsiteY163" fmla="*/ 1024683 h 1682495"/>
                <a:gd name="connsiteX164" fmla="*/ 2841069 w 8882887"/>
                <a:gd name="connsiteY164" fmla="*/ 894977 h 1682495"/>
                <a:gd name="connsiteX165" fmla="*/ 2847149 w 8882887"/>
                <a:gd name="connsiteY165" fmla="*/ 846336 h 1682495"/>
                <a:gd name="connsiteX166" fmla="*/ 2904909 w 8882887"/>
                <a:gd name="connsiteY166" fmla="*/ 846336 h 1682495"/>
                <a:gd name="connsiteX167" fmla="*/ 2904909 w 8882887"/>
                <a:gd name="connsiteY167" fmla="*/ 894977 h 1682495"/>
                <a:gd name="connsiteX168" fmla="*/ 2906049 w 8882887"/>
                <a:gd name="connsiteY168" fmla="*/ 894977 h 1682495"/>
                <a:gd name="connsiteX169" fmla="*/ 2914029 w 8882887"/>
                <a:gd name="connsiteY169" fmla="*/ 894977 h 1682495"/>
                <a:gd name="connsiteX170" fmla="*/ 2914029 w 8882887"/>
                <a:gd name="connsiteY170" fmla="*/ 771755 h 1682495"/>
                <a:gd name="connsiteX171" fmla="*/ 2916690 w 8882887"/>
                <a:gd name="connsiteY171" fmla="*/ 771755 h 1682495"/>
                <a:gd name="connsiteX172" fmla="*/ 2935310 w 8882887"/>
                <a:gd name="connsiteY172" fmla="*/ 771755 h 1682495"/>
                <a:gd name="connsiteX173" fmla="*/ 2935310 w 8882887"/>
                <a:gd name="connsiteY173" fmla="*/ 768918 h 1682495"/>
                <a:gd name="connsiteX174" fmla="*/ 2935310 w 8882887"/>
                <a:gd name="connsiteY174" fmla="*/ 749057 h 1682495"/>
                <a:gd name="connsiteX175" fmla="*/ 2968751 w 8882887"/>
                <a:gd name="connsiteY175" fmla="*/ 749057 h 1682495"/>
                <a:gd name="connsiteX176" fmla="*/ 2968751 w 8882887"/>
                <a:gd name="connsiteY176" fmla="*/ 747435 h 1682495"/>
                <a:gd name="connsiteX177" fmla="*/ 2968751 w 8882887"/>
                <a:gd name="connsiteY177" fmla="*/ 736086 h 1682495"/>
                <a:gd name="connsiteX178" fmla="*/ 2971410 w 8882887"/>
                <a:gd name="connsiteY178" fmla="*/ 736086 h 1682495"/>
                <a:gd name="connsiteX179" fmla="*/ 2990031 w 8882887"/>
                <a:gd name="connsiteY179" fmla="*/ 736086 h 1682495"/>
                <a:gd name="connsiteX180" fmla="*/ 2990031 w 8882887"/>
                <a:gd name="connsiteY180" fmla="*/ 737708 h 1682495"/>
                <a:gd name="connsiteX181" fmla="*/ 2990031 w 8882887"/>
                <a:gd name="connsiteY181" fmla="*/ 749057 h 1682495"/>
                <a:gd name="connsiteX182" fmla="*/ 2991171 w 8882887"/>
                <a:gd name="connsiteY182" fmla="*/ 749057 h 1682495"/>
                <a:gd name="connsiteX183" fmla="*/ 2999151 w 8882887"/>
                <a:gd name="connsiteY183" fmla="*/ 749057 h 1682495"/>
                <a:gd name="connsiteX184" fmla="*/ 3014351 w 8882887"/>
                <a:gd name="connsiteY184" fmla="*/ 742571 h 1682495"/>
                <a:gd name="connsiteX185" fmla="*/ 3020430 w 8882887"/>
                <a:gd name="connsiteY185" fmla="*/ 747435 h 1682495"/>
                <a:gd name="connsiteX186" fmla="*/ 3020430 w 8882887"/>
                <a:gd name="connsiteY186" fmla="*/ 736086 h 1682495"/>
                <a:gd name="connsiteX187" fmla="*/ 3023850 w 8882887"/>
                <a:gd name="connsiteY187" fmla="*/ 736086 h 1682495"/>
                <a:gd name="connsiteX188" fmla="*/ 3047792 w 8882887"/>
                <a:gd name="connsiteY188" fmla="*/ 736086 h 1682495"/>
                <a:gd name="connsiteX189" fmla="*/ 3047792 w 8882887"/>
                <a:gd name="connsiteY189" fmla="*/ 737708 h 1682495"/>
                <a:gd name="connsiteX190" fmla="*/ 3047792 w 8882887"/>
                <a:gd name="connsiteY190" fmla="*/ 749057 h 1682495"/>
                <a:gd name="connsiteX191" fmla="*/ 3093392 w 8882887"/>
                <a:gd name="connsiteY191" fmla="*/ 749057 h 1682495"/>
                <a:gd name="connsiteX192" fmla="*/ 3093392 w 8882887"/>
                <a:gd name="connsiteY192" fmla="*/ 751488 h 1682495"/>
                <a:gd name="connsiteX193" fmla="*/ 3093392 w 8882887"/>
                <a:gd name="connsiteY193" fmla="*/ 768513 h 1682495"/>
                <a:gd name="connsiteX194" fmla="*/ 3132912 w 8882887"/>
                <a:gd name="connsiteY194" fmla="*/ 768513 h 1682495"/>
                <a:gd name="connsiteX195" fmla="*/ 3132912 w 8882887"/>
                <a:gd name="connsiteY195" fmla="*/ 813909 h 1682495"/>
                <a:gd name="connsiteX196" fmla="*/ 3134052 w 8882887"/>
                <a:gd name="connsiteY196" fmla="*/ 813909 h 1682495"/>
                <a:gd name="connsiteX197" fmla="*/ 3142032 w 8882887"/>
                <a:gd name="connsiteY197" fmla="*/ 813909 h 1682495"/>
                <a:gd name="connsiteX198" fmla="*/ 3142032 w 8882887"/>
                <a:gd name="connsiteY198" fmla="*/ 815531 h 1682495"/>
                <a:gd name="connsiteX199" fmla="*/ 3142032 w 8882887"/>
                <a:gd name="connsiteY199" fmla="*/ 826881 h 1682495"/>
                <a:gd name="connsiteX200" fmla="*/ 3148113 w 8882887"/>
                <a:gd name="connsiteY200" fmla="*/ 872277 h 1682495"/>
                <a:gd name="connsiteX201" fmla="*/ 3149253 w 8882887"/>
                <a:gd name="connsiteY201" fmla="*/ 872277 h 1682495"/>
                <a:gd name="connsiteX202" fmla="*/ 3157233 w 8882887"/>
                <a:gd name="connsiteY202" fmla="*/ 872277 h 1682495"/>
                <a:gd name="connsiteX203" fmla="*/ 3157233 w 8882887"/>
                <a:gd name="connsiteY203" fmla="*/ 873494 h 1682495"/>
                <a:gd name="connsiteX204" fmla="*/ 3157233 w 8882887"/>
                <a:gd name="connsiteY204" fmla="*/ 882006 h 1682495"/>
                <a:gd name="connsiteX205" fmla="*/ 3158753 w 8882887"/>
                <a:gd name="connsiteY205" fmla="*/ 882006 h 1682495"/>
                <a:gd name="connsiteX206" fmla="*/ 3169392 w 8882887"/>
                <a:gd name="connsiteY206" fmla="*/ 882006 h 1682495"/>
                <a:gd name="connsiteX207" fmla="*/ 3169392 w 8882887"/>
                <a:gd name="connsiteY207" fmla="*/ 927404 h 1682495"/>
                <a:gd name="connsiteX208" fmla="*/ 3172433 w 8882887"/>
                <a:gd name="connsiteY208" fmla="*/ 927404 h 1682495"/>
                <a:gd name="connsiteX209" fmla="*/ 3193713 w 8882887"/>
                <a:gd name="connsiteY209" fmla="*/ 927404 h 1682495"/>
                <a:gd name="connsiteX210" fmla="*/ 3193713 w 8882887"/>
                <a:gd name="connsiteY210" fmla="*/ 963072 h 1682495"/>
                <a:gd name="connsiteX211" fmla="*/ 3196754 w 8882887"/>
                <a:gd name="connsiteY211" fmla="*/ 965504 h 1682495"/>
                <a:gd name="connsiteX212" fmla="*/ 3196754 w 8882887"/>
                <a:gd name="connsiteY212" fmla="*/ 982529 h 1682495"/>
                <a:gd name="connsiteX213" fmla="*/ 3197894 w 8882887"/>
                <a:gd name="connsiteY213" fmla="*/ 982529 h 1682495"/>
                <a:gd name="connsiteX214" fmla="*/ 3205874 w 8882887"/>
                <a:gd name="connsiteY214" fmla="*/ 982529 h 1682495"/>
                <a:gd name="connsiteX215" fmla="*/ 3205874 w 8882887"/>
                <a:gd name="connsiteY215" fmla="*/ 1018197 h 1682495"/>
                <a:gd name="connsiteX216" fmla="*/ 3207773 w 8882887"/>
                <a:gd name="connsiteY216" fmla="*/ 1018197 h 1682495"/>
                <a:gd name="connsiteX217" fmla="*/ 3221073 w 8882887"/>
                <a:gd name="connsiteY217" fmla="*/ 1018197 h 1682495"/>
                <a:gd name="connsiteX218" fmla="*/ 3224114 w 8882887"/>
                <a:gd name="connsiteY218" fmla="*/ 1024278 h 1682495"/>
                <a:gd name="connsiteX219" fmla="*/ 3224114 w 8882887"/>
                <a:gd name="connsiteY219" fmla="*/ 1044140 h 1682495"/>
                <a:gd name="connsiteX220" fmla="*/ 3226394 w 8882887"/>
                <a:gd name="connsiteY220" fmla="*/ 1041302 h 1682495"/>
                <a:gd name="connsiteX221" fmla="*/ 3242354 w 8882887"/>
                <a:gd name="connsiteY221" fmla="*/ 1021440 h 1682495"/>
                <a:gd name="connsiteX222" fmla="*/ 3284915 w 8882887"/>
                <a:gd name="connsiteY222" fmla="*/ 1021440 h 1682495"/>
                <a:gd name="connsiteX223" fmla="*/ 3284915 w 8882887"/>
                <a:gd name="connsiteY223" fmla="*/ 1151147 h 1682495"/>
                <a:gd name="connsiteX224" fmla="*/ 3286055 w 8882887"/>
                <a:gd name="connsiteY224" fmla="*/ 1151147 h 1682495"/>
                <a:gd name="connsiteX225" fmla="*/ 3294035 w 8882887"/>
                <a:gd name="connsiteY225" fmla="*/ 1151147 h 1682495"/>
                <a:gd name="connsiteX226" fmla="*/ 3295175 w 8882887"/>
                <a:gd name="connsiteY226" fmla="*/ 1149120 h 1682495"/>
                <a:gd name="connsiteX227" fmla="*/ 3303155 w 8882887"/>
                <a:gd name="connsiteY227" fmla="*/ 1134933 h 1682495"/>
                <a:gd name="connsiteX228" fmla="*/ 3303155 w 8882887"/>
                <a:gd name="connsiteY228" fmla="*/ 1137771 h 1682495"/>
                <a:gd name="connsiteX229" fmla="*/ 3303155 w 8882887"/>
                <a:gd name="connsiteY229" fmla="*/ 1157633 h 1682495"/>
                <a:gd name="connsiteX230" fmla="*/ 3309234 w 8882887"/>
                <a:gd name="connsiteY230" fmla="*/ 1089537 h 1682495"/>
                <a:gd name="connsiteX231" fmla="*/ 3310374 w 8882887"/>
                <a:gd name="connsiteY231" fmla="*/ 1089537 h 1682495"/>
                <a:gd name="connsiteX232" fmla="*/ 3318354 w 8882887"/>
                <a:gd name="connsiteY232" fmla="*/ 1089537 h 1682495"/>
                <a:gd name="connsiteX233" fmla="*/ 3318354 w 8882887"/>
                <a:gd name="connsiteY233" fmla="*/ 992256 h 1682495"/>
                <a:gd name="connsiteX234" fmla="*/ 3319875 w 8882887"/>
                <a:gd name="connsiteY234" fmla="*/ 992256 h 1682495"/>
                <a:gd name="connsiteX235" fmla="*/ 3330515 w 8882887"/>
                <a:gd name="connsiteY235" fmla="*/ 992256 h 1682495"/>
                <a:gd name="connsiteX236" fmla="*/ 3348755 w 8882887"/>
                <a:gd name="connsiteY236" fmla="*/ 927404 h 1682495"/>
                <a:gd name="connsiteX237" fmla="*/ 3350655 w 8882887"/>
                <a:gd name="connsiteY237" fmla="*/ 927404 h 1682495"/>
                <a:gd name="connsiteX238" fmla="*/ 3363956 w 8882887"/>
                <a:gd name="connsiteY238" fmla="*/ 927404 h 1682495"/>
                <a:gd name="connsiteX239" fmla="*/ 3379155 w 8882887"/>
                <a:gd name="connsiteY239" fmla="*/ 992256 h 1682495"/>
                <a:gd name="connsiteX240" fmla="*/ 3380675 w 8882887"/>
                <a:gd name="connsiteY240" fmla="*/ 992256 h 1682495"/>
                <a:gd name="connsiteX241" fmla="*/ 3391316 w 8882887"/>
                <a:gd name="connsiteY241" fmla="*/ 992256 h 1682495"/>
                <a:gd name="connsiteX242" fmla="*/ 3391316 w 8882887"/>
                <a:gd name="connsiteY242" fmla="*/ 1050624 h 1682495"/>
                <a:gd name="connsiteX243" fmla="*/ 3393975 w 8882887"/>
                <a:gd name="connsiteY243" fmla="*/ 1050624 h 1682495"/>
                <a:gd name="connsiteX244" fmla="*/ 3412596 w 8882887"/>
                <a:gd name="connsiteY244" fmla="*/ 1050624 h 1682495"/>
                <a:gd name="connsiteX245" fmla="*/ 3412596 w 8882887"/>
                <a:gd name="connsiteY245" fmla="*/ 1053867 h 1682495"/>
                <a:gd name="connsiteX246" fmla="*/ 3412596 w 8882887"/>
                <a:gd name="connsiteY246" fmla="*/ 1076565 h 1682495"/>
                <a:gd name="connsiteX247" fmla="*/ 3418676 w 8882887"/>
                <a:gd name="connsiteY247" fmla="*/ 1073324 h 1682495"/>
                <a:gd name="connsiteX248" fmla="*/ 3418676 w 8882887"/>
                <a:gd name="connsiteY248" fmla="*/ 1050624 h 1682495"/>
                <a:gd name="connsiteX249" fmla="*/ 3420956 w 8882887"/>
                <a:gd name="connsiteY249" fmla="*/ 1050624 h 1682495"/>
                <a:gd name="connsiteX250" fmla="*/ 3436916 w 8882887"/>
                <a:gd name="connsiteY250" fmla="*/ 1050624 h 1682495"/>
                <a:gd name="connsiteX251" fmla="*/ 3436916 w 8882887"/>
                <a:gd name="connsiteY251" fmla="*/ 1053056 h 1682495"/>
                <a:gd name="connsiteX252" fmla="*/ 3436916 w 8882887"/>
                <a:gd name="connsiteY252" fmla="*/ 1070081 h 1682495"/>
                <a:gd name="connsiteX253" fmla="*/ 3482517 w 8882887"/>
                <a:gd name="connsiteY253" fmla="*/ 1070081 h 1682495"/>
                <a:gd name="connsiteX254" fmla="*/ 3482517 w 8882887"/>
                <a:gd name="connsiteY254" fmla="*/ 1014956 h 1682495"/>
                <a:gd name="connsiteX255" fmla="*/ 3484416 w 8882887"/>
                <a:gd name="connsiteY255" fmla="*/ 1014956 h 1682495"/>
                <a:gd name="connsiteX256" fmla="*/ 3497717 w 8882887"/>
                <a:gd name="connsiteY256" fmla="*/ 1014956 h 1682495"/>
                <a:gd name="connsiteX257" fmla="*/ 3497717 w 8882887"/>
                <a:gd name="connsiteY257" fmla="*/ 1047381 h 1682495"/>
                <a:gd name="connsiteX258" fmla="*/ 3500757 w 8882887"/>
                <a:gd name="connsiteY258" fmla="*/ 998742 h 1682495"/>
                <a:gd name="connsiteX259" fmla="*/ 3534197 w 8882887"/>
                <a:gd name="connsiteY259" fmla="*/ 998742 h 1682495"/>
                <a:gd name="connsiteX260" fmla="*/ 3534197 w 8882887"/>
                <a:gd name="connsiteY260" fmla="*/ 996309 h 1682495"/>
                <a:gd name="connsiteX261" fmla="*/ 3534197 w 8882887"/>
                <a:gd name="connsiteY261" fmla="*/ 979286 h 1682495"/>
                <a:gd name="connsiteX262" fmla="*/ 3535337 w 8882887"/>
                <a:gd name="connsiteY262" fmla="*/ 979286 h 1682495"/>
                <a:gd name="connsiteX263" fmla="*/ 3543317 w 8882887"/>
                <a:gd name="connsiteY263" fmla="*/ 979286 h 1682495"/>
                <a:gd name="connsiteX264" fmla="*/ 3543317 w 8882887"/>
                <a:gd name="connsiteY264" fmla="*/ 976449 h 1682495"/>
                <a:gd name="connsiteX265" fmla="*/ 3543317 w 8882887"/>
                <a:gd name="connsiteY265" fmla="*/ 956588 h 1682495"/>
                <a:gd name="connsiteX266" fmla="*/ 3549398 w 8882887"/>
                <a:gd name="connsiteY266" fmla="*/ 966315 h 1682495"/>
                <a:gd name="connsiteX267" fmla="*/ 3552818 w 8882887"/>
                <a:gd name="connsiteY267" fmla="*/ 966315 h 1682495"/>
                <a:gd name="connsiteX268" fmla="*/ 3576758 w 8882887"/>
                <a:gd name="connsiteY268" fmla="*/ 966315 h 1682495"/>
                <a:gd name="connsiteX269" fmla="*/ 3576758 w 8882887"/>
                <a:gd name="connsiteY269" fmla="*/ 965099 h 1682495"/>
                <a:gd name="connsiteX270" fmla="*/ 3576758 w 8882887"/>
                <a:gd name="connsiteY270" fmla="*/ 956588 h 1682495"/>
                <a:gd name="connsiteX271" fmla="*/ 3577898 w 8882887"/>
                <a:gd name="connsiteY271" fmla="*/ 956588 h 1682495"/>
                <a:gd name="connsiteX272" fmla="*/ 3585878 w 8882887"/>
                <a:gd name="connsiteY272" fmla="*/ 956588 h 1682495"/>
                <a:gd name="connsiteX273" fmla="*/ 3585878 w 8882887"/>
                <a:gd name="connsiteY273" fmla="*/ 958614 h 1682495"/>
                <a:gd name="connsiteX274" fmla="*/ 3585878 w 8882887"/>
                <a:gd name="connsiteY274" fmla="*/ 972801 h 1682495"/>
                <a:gd name="connsiteX275" fmla="*/ 3643638 w 8882887"/>
                <a:gd name="connsiteY275" fmla="*/ 972801 h 1682495"/>
                <a:gd name="connsiteX276" fmla="*/ 3643638 w 8882887"/>
                <a:gd name="connsiteY276" fmla="*/ 1180331 h 1682495"/>
                <a:gd name="connsiteX277" fmla="*/ 3645918 w 8882887"/>
                <a:gd name="connsiteY277" fmla="*/ 1180331 h 1682495"/>
                <a:gd name="connsiteX278" fmla="*/ 3661878 w 8882887"/>
                <a:gd name="connsiteY278" fmla="*/ 1180331 h 1682495"/>
                <a:gd name="connsiteX279" fmla="*/ 3661878 w 8882887"/>
                <a:gd name="connsiteY279" fmla="*/ 1160876 h 1682495"/>
                <a:gd name="connsiteX280" fmla="*/ 3667959 w 8882887"/>
                <a:gd name="connsiteY280" fmla="*/ 1160876 h 1682495"/>
                <a:gd name="connsiteX281" fmla="*/ 3667959 w 8882887"/>
                <a:gd name="connsiteY281" fmla="*/ 1180331 h 1682495"/>
                <a:gd name="connsiteX282" fmla="*/ 3713559 w 8882887"/>
                <a:gd name="connsiteY282" fmla="*/ 1180331 h 1682495"/>
                <a:gd name="connsiteX283" fmla="*/ 3713559 w 8882887"/>
                <a:gd name="connsiteY283" fmla="*/ 1134933 h 1682495"/>
                <a:gd name="connsiteX284" fmla="*/ 3731799 w 8882887"/>
                <a:gd name="connsiteY284" fmla="*/ 1134933 h 1682495"/>
                <a:gd name="connsiteX285" fmla="*/ 3750039 w 8882887"/>
                <a:gd name="connsiteY285" fmla="*/ 1131692 h 1682495"/>
                <a:gd name="connsiteX286" fmla="*/ 3756120 w 8882887"/>
                <a:gd name="connsiteY286" fmla="*/ 1134933 h 1682495"/>
                <a:gd name="connsiteX287" fmla="*/ 3771320 w 8882887"/>
                <a:gd name="connsiteY287" fmla="*/ 1134933 h 1682495"/>
                <a:gd name="connsiteX288" fmla="*/ 3771320 w 8882887"/>
                <a:gd name="connsiteY288" fmla="*/ 1180331 h 1682495"/>
                <a:gd name="connsiteX289" fmla="*/ 3783480 w 8882887"/>
                <a:gd name="connsiteY289" fmla="*/ 1180331 h 1682495"/>
                <a:gd name="connsiteX290" fmla="*/ 3783480 w 8882887"/>
                <a:gd name="connsiteY290" fmla="*/ 1206273 h 1682495"/>
                <a:gd name="connsiteX291" fmla="*/ 3797484 w 8882887"/>
                <a:gd name="connsiteY291" fmla="*/ 1207631 h 1682495"/>
                <a:gd name="connsiteX292" fmla="*/ 3816921 w 8882887"/>
                <a:gd name="connsiteY292" fmla="*/ 1207631 h 1682495"/>
                <a:gd name="connsiteX293" fmla="*/ 3816921 w 8882887"/>
                <a:gd name="connsiteY293" fmla="*/ 1183574 h 1682495"/>
                <a:gd name="connsiteX294" fmla="*/ 3918855 w 8882887"/>
                <a:gd name="connsiteY294" fmla="*/ 1183574 h 1682495"/>
                <a:gd name="connsiteX295" fmla="*/ 3918855 w 8882887"/>
                <a:gd name="connsiteY295" fmla="*/ 1055694 h 1682495"/>
                <a:gd name="connsiteX296" fmla="*/ 4026867 w 8882887"/>
                <a:gd name="connsiteY296" fmla="*/ 1055694 h 1682495"/>
                <a:gd name="connsiteX297" fmla="*/ 4026867 w 8882887"/>
                <a:gd name="connsiteY297" fmla="*/ 1173846 h 1682495"/>
                <a:gd name="connsiteX298" fmla="*/ 4029723 w 8882887"/>
                <a:gd name="connsiteY298" fmla="*/ 1173846 h 1682495"/>
                <a:gd name="connsiteX299" fmla="*/ 4031586 w 8882887"/>
                <a:gd name="connsiteY299" fmla="*/ 1207631 h 1682495"/>
                <a:gd name="connsiteX300" fmla="*/ 4046100 w 8882887"/>
                <a:gd name="connsiteY300" fmla="*/ 1207631 h 1682495"/>
                <a:gd name="connsiteX301" fmla="*/ 4047963 w 8882887"/>
                <a:gd name="connsiteY301" fmla="*/ 1173846 h 1682495"/>
                <a:gd name="connsiteX302" fmla="*/ 4057083 w 8882887"/>
                <a:gd name="connsiteY302" fmla="*/ 1173846 h 1682495"/>
                <a:gd name="connsiteX303" fmla="*/ 4058946 w 8882887"/>
                <a:gd name="connsiteY303" fmla="*/ 1207631 h 1682495"/>
                <a:gd name="connsiteX304" fmla="*/ 4134879 w 8882887"/>
                <a:gd name="connsiteY304" fmla="*/ 1207631 h 1682495"/>
                <a:gd name="connsiteX305" fmla="*/ 4134879 w 8882887"/>
                <a:gd name="connsiteY305" fmla="*/ 963089 h 1682495"/>
                <a:gd name="connsiteX306" fmla="*/ 4430870 w 8882887"/>
                <a:gd name="connsiteY306" fmla="*/ 963089 h 1682495"/>
                <a:gd name="connsiteX307" fmla="*/ 4430870 w 8882887"/>
                <a:gd name="connsiteY307" fmla="*/ 1207631 h 1682495"/>
                <a:gd name="connsiteX308" fmla="*/ 4458915 w 8882887"/>
                <a:gd name="connsiteY308" fmla="*/ 1207631 h 1682495"/>
                <a:gd name="connsiteX309" fmla="*/ 4458915 w 8882887"/>
                <a:gd name="connsiteY309" fmla="*/ 1083591 h 1682495"/>
                <a:gd name="connsiteX310" fmla="*/ 4601595 w 8882887"/>
                <a:gd name="connsiteY310" fmla="*/ 1083591 h 1682495"/>
                <a:gd name="connsiteX311" fmla="*/ 4619491 w 8882887"/>
                <a:gd name="connsiteY311" fmla="*/ 606380 h 1682495"/>
                <a:gd name="connsiteX312" fmla="*/ 4601251 w 8882887"/>
                <a:gd name="connsiteY312" fmla="*/ 573953 h 1682495"/>
                <a:gd name="connsiteX313" fmla="*/ 4592131 w 8882887"/>
                <a:gd name="connsiteY313" fmla="*/ 567467 h 1682495"/>
                <a:gd name="connsiteX314" fmla="*/ 4604291 w 8882887"/>
                <a:gd name="connsiteY314" fmla="*/ 531798 h 1682495"/>
                <a:gd name="connsiteX315" fmla="*/ 4604291 w 8882887"/>
                <a:gd name="connsiteY315" fmla="*/ 505857 h 1682495"/>
                <a:gd name="connsiteX316" fmla="*/ 4625571 w 8882887"/>
                <a:gd name="connsiteY316" fmla="*/ 505857 h 1682495"/>
                <a:gd name="connsiteX317" fmla="*/ 4625571 w 8882887"/>
                <a:gd name="connsiteY317" fmla="*/ 473430 h 1682495"/>
                <a:gd name="connsiteX318" fmla="*/ 4628611 w 8882887"/>
                <a:gd name="connsiteY318" fmla="*/ 466944 h 1682495"/>
                <a:gd name="connsiteX319" fmla="*/ 4628611 w 8882887"/>
                <a:gd name="connsiteY319" fmla="*/ 350208 h 1682495"/>
                <a:gd name="connsiteX320" fmla="*/ 4625571 w 8882887"/>
                <a:gd name="connsiteY320" fmla="*/ 340481 h 1682495"/>
                <a:gd name="connsiteX321" fmla="*/ 4634691 w 8882887"/>
                <a:gd name="connsiteY321" fmla="*/ 330752 h 1682495"/>
                <a:gd name="connsiteX322" fmla="*/ 4634691 w 8882887"/>
                <a:gd name="connsiteY322" fmla="*/ 243200 h 1682495"/>
                <a:gd name="connsiteX323" fmla="*/ 4637731 w 8882887"/>
                <a:gd name="connsiteY323" fmla="*/ 236715 h 1682495"/>
                <a:gd name="connsiteX324" fmla="*/ 4637731 w 8882887"/>
                <a:gd name="connsiteY324" fmla="*/ 152406 h 1682495"/>
                <a:gd name="connsiteX325" fmla="*/ 4640771 w 8882887"/>
                <a:gd name="connsiteY325" fmla="*/ 123222 h 1682495"/>
                <a:gd name="connsiteX326" fmla="*/ 4646851 w 8882887"/>
                <a:gd name="connsiteY326" fmla="*/ 149163 h 1682495"/>
                <a:gd name="connsiteX327" fmla="*/ 4649891 w 8882887"/>
                <a:gd name="connsiteY327" fmla="*/ 236715 h 1682495"/>
                <a:gd name="connsiteX328" fmla="*/ 4652931 w 8882887"/>
                <a:gd name="connsiteY328" fmla="*/ 330752 h 1682495"/>
                <a:gd name="connsiteX329" fmla="*/ 4662051 w 8882887"/>
                <a:gd name="connsiteY329" fmla="*/ 340481 h 1682495"/>
                <a:gd name="connsiteX330" fmla="*/ 4659011 w 8882887"/>
                <a:gd name="connsiteY330" fmla="*/ 350208 h 1682495"/>
                <a:gd name="connsiteX331" fmla="*/ 4659011 w 8882887"/>
                <a:gd name="connsiteY331" fmla="*/ 466944 h 1682495"/>
                <a:gd name="connsiteX332" fmla="*/ 4662051 w 8882887"/>
                <a:gd name="connsiteY332" fmla="*/ 473430 h 1682495"/>
                <a:gd name="connsiteX333" fmla="*/ 4662051 w 8882887"/>
                <a:gd name="connsiteY333" fmla="*/ 505857 h 1682495"/>
                <a:gd name="connsiteX334" fmla="*/ 4683331 w 8882887"/>
                <a:gd name="connsiteY334" fmla="*/ 505857 h 1682495"/>
                <a:gd name="connsiteX335" fmla="*/ 4683331 w 8882887"/>
                <a:gd name="connsiteY335" fmla="*/ 531798 h 1682495"/>
                <a:gd name="connsiteX336" fmla="*/ 4695493 w 8882887"/>
                <a:gd name="connsiteY336" fmla="*/ 567467 h 1682495"/>
                <a:gd name="connsiteX337" fmla="*/ 4686373 w 8882887"/>
                <a:gd name="connsiteY337" fmla="*/ 573953 h 1682495"/>
                <a:gd name="connsiteX338" fmla="*/ 4668131 w 8882887"/>
                <a:gd name="connsiteY338" fmla="*/ 606380 h 1682495"/>
                <a:gd name="connsiteX339" fmla="*/ 4680291 w 8882887"/>
                <a:gd name="connsiteY339" fmla="*/ 985772 h 1682495"/>
                <a:gd name="connsiteX340" fmla="*/ 4777573 w 8882887"/>
                <a:gd name="connsiteY340" fmla="*/ 985772 h 1682495"/>
                <a:gd name="connsiteX341" fmla="*/ 4777573 w 8882887"/>
                <a:gd name="connsiteY341" fmla="*/ 1099265 h 1682495"/>
                <a:gd name="connsiteX342" fmla="*/ 4789733 w 8882887"/>
                <a:gd name="connsiteY342" fmla="*/ 1099265 h 1682495"/>
                <a:gd name="connsiteX343" fmla="*/ 4792773 w 8882887"/>
                <a:gd name="connsiteY343" fmla="*/ 1089537 h 1682495"/>
                <a:gd name="connsiteX344" fmla="*/ 4801893 w 8882887"/>
                <a:gd name="connsiteY344" fmla="*/ 1089537 h 1682495"/>
                <a:gd name="connsiteX345" fmla="*/ 4804935 w 8882887"/>
                <a:gd name="connsiteY345" fmla="*/ 1102508 h 1682495"/>
                <a:gd name="connsiteX346" fmla="*/ 4823175 w 8882887"/>
                <a:gd name="connsiteY346" fmla="*/ 1102508 h 1682495"/>
                <a:gd name="connsiteX347" fmla="*/ 4823175 w 8882887"/>
                <a:gd name="connsiteY347" fmla="*/ 1092779 h 1682495"/>
                <a:gd name="connsiteX348" fmla="*/ 4856613 w 8882887"/>
                <a:gd name="connsiteY348" fmla="*/ 1092779 h 1682495"/>
                <a:gd name="connsiteX349" fmla="*/ 4856613 w 8882887"/>
                <a:gd name="connsiteY349" fmla="*/ 1102508 h 1682495"/>
                <a:gd name="connsiteX350" fmla="*/ 4887015 w 8882887"/>
                <a:gd name="connsiteY350" fmla="*/ 1102508 h 1682495"/>
                <a:gd name="connsiteX351" fmla="*/ 4887015 w 8882887"/>
                <a:gd name="connsiteY351" fmla="*/ 1170603 h 1682495"/>
                <a:gd name="connsiteX352" fmla="*/ 4908295 w 8882887"/>
                <a:gd name="connsiteY352" fmla="*/ 1170603 h 1682495"/>
                <a:gd name="connsiteX353" fmla="*/ 4908295 w 8882887"/>
                <a:gd name="connsiteY353" fmla="*/ 1151147 h 1682495"/>
                <a:gd name="connsiteX354" fmla="*/ 4932615 w 8882887"/>
                <a:gd name="connsiteY354" fmla="*/ 1151147 h 1682495"/>
                <a:gd name="connsiteX355" fmla="*/ 4932615 w 8882887"/>
                <a:gd name="connsiteY355" fmla="*/ 882006 h 1682495"/>
                <a:gd name="connsiteX356" fmla="*/ 4941735 w 8882887"/>
                <a:gd name="connsiteY356" fmla="*/ 872277 h 1682495"/>
                <a:gd name="connsiteX357" fmla="*/ 5051177 w 8882887"/>
                <a:gd name="connsiteY357" fmla="*/ 872277 h 1682495"/>
                <a:gd name="connsiteX358" fmla="*/ 5051177 w 8882887"/>
                <a:gd name="connsiteY358" fmla="*/ 885249 h 1682495"/>
                <a:gd name="connsiteX359" fmla="*/ 5066377 w 8882887"/>
                <a:gd name="connsiteY359" fmla="*/ 885249 h 1682495"/>
                <a:gd name="connsiteX360" fmla="*/ 5066377 w 8882887"/>
                <a:gd name="connsiteY360" fmla="*/ 1057110 h 1682495"/>
                <a:gd name="connsiteX361" fmla="*/ 5099817 w 8882887"/>
                <a:gd name="connsiteY361" fmla="*/ 1057110 h 1682495"/>
                <a:gd name="connsiteX362" fmla="*/ 5099817 w 8882887"/>
                <a:gd name="connsiteY362" fmla="*/ 956588 h 1682495"/>
                <a:gd name="connsiteX363" fmla="*/ 5139339 w 8882887"/>
                <a:gd name="connsiteY363" fmla="*/ 956588 h 1682495"/>
                <a:gd name="connsiteX364" fmla="*/ 5145417 w 8882887"/>
                <a:gd name="connsiteY364" fmla="*/ 950102 h 1682495"/>
                <a:gd name="connsiteX365" fmla="*/ 5157579 w 8882887"/>
                <a:gd name="connsiteY365" fmla="*/ 950102 h 1682495"/>
                <a:gd name="connsiteX366" fmla="*/ 5163657 w 8882887"/>
                <a:gd name="connsiteY366" fmla="*/ 956588 h 1682495"/>
                <a:gd name="connsiteX367" fmla="*/ 5197099 w 8882887"/>
                <a:gd name="connsiteY367" fmla="*/ 956588 h 1682495"/>
                <a:gd name="connsiteX368" fmla="*/ 5197099 w 8882887"/>
                <a:gd name="connsiteY368" fmla="*/ 781484 h 1682495"/>
                <a:gd name="connsiteX369" fmla="*/ 5282219 w 8882887"/>
                <a:gd name="connsiteY369" fmla="*/ 765270 h 1682495"/>
                <a:gd name="connsiteX370" fmla="*/ 5282219 w 8882887"/>
                <a:gd name="connsiteY370" fmla="*/ 766892 h 1682495"/>
                <a:gd name="connsiteX371" fmla="*/ 5282219 w 8882887"/>
                <a:gd name="connsiteY371" fmla="*/ 778241 h 1682495"/>
                <a:gd name="connsiteX372" fmla="*/ 5321739 w 8882887"/>
                <a:gd name="connsiteY372" fmla="*/ 778241 h 1682495"/>
                <a:gd name="connsiteX373" fmla="*/ 5321739 w 8882887"/>
                <a:gd name="connsiteY373" fmla="*/ 1160876 h 1682495"/>
                <a:gd name="connsiteX374" fmla="*/ 5355181 w 8882887"/>
                <a:gd name="connsiteY374" fmla="*/ 1160876 h 1682495"/>
                <a:gd name="connsiteX375" fmla="*/ 5355181 w 8882887"/>
                <a:gd name="connsiteY375" fmla="*/ 1154390 h 1682495"/>
                <a:gd name="connsiteX376" fmla="*/ 5373421 w 8882887"/>
                <a:gd name="connsiteY376" fmla="*/ 1154390 h 1682495"/>
                <a:gd name="connsiteX377" fmla="*/ 5373421 w 8882887"/>
                <a:gd name="connsiteY377" fmla="*/ 1160876 h 1682495"/>
                <a:gd name="connsiteX378" fmla="*/ 5409901 w 8882887"/>
                <a:gd name="connsiteY378" fmla="*/ 1160876 h 1682495"/>
                <a:gd name="connsiteX379" fmla="*/ 5409901 w 8882887"/>
                <a:gd name="connsiteY379" fmla="*/ 1141419 h 1682495"/>
                <a:gd name="connsiteX380" fmla="*/ 5452461 w 8882887"/>
                <a:gd name="connsiteY380" fmla="*/ 1141419 h 1682495"/>
                <a:gd name="connsiteX381" fmla="*/ 5470701 w 8882887"/>
                <a:gd name="connsiteY381" fmla="*/ 1134933 h 1682495"/>
                <a:gd name="connsiteX382" fmla="*/ 5501103 w 8882887"/>
                <a:gd name="connsiteY382" fmla="*/ 1141419 h 1682495"/>
                <a:gd name="connsiteX383" fmla="*/ 5501103 w 8882887"/>
                <a:gd name="connsiteY383" fmla="*/ 1115478 h 1682495"/>
                <a:gd name="connsiteX384" fmla="*/ 5513263 w 8882887"/>
                <a:gd name="connsiteY384" fmla="*/ 1115478 h 1682495"/>
                <a:gd name="connsiteX385" fmla="*/ 5513263 w 8882887"/>
                <a:gd name="connsiteY385" fmla="*/ 1096022 h 1682495"/>
                <a:gd name="connsiteX386" fmla="*/ 5598383 w 8882887"/>
                <a:gd name="connsiteY386" fmla="*/ 1096022 h 1682495"/>
                <a:gd name="connsiteX387" fmla="*/ 5598383 w 8882887"/>
                <a:gd name="connsiteY387" fmla="*/ 1050624 h 1682495"/>
                <a:gd name="connsiteX388" fmla="*/ 5625743 w 8882887"/>
                <a:gd name="connsiteY388" fmla="*/ 1050624 h 1682495"/>
                <a:gd name="connsiteX389" fmla="*/ 5625743 w 8882887"/>
                <a:gd name="connsiteY389" fmla="*/ 1040897 h 1682495"/>
                <a:gd name="connsiteX390" fmla="*/ 5643983 w 8882887"/>
                <a:gd name="connsiteY390" fmla="*/ 1040897 h 1682495"/>
                <a:gd name="connsiteX391" fmla="*/ 5643983 w 8882887"/>
                <a:gd name="connsiteY391" fmla="*/ 1050624 h 1682495"/>
                <a:gd name="connsiteX392" fmla="*/ 5668303 w 8882887"/>
                <a:gd name="connsiteY392" fmla="*/ 1050624 h 1682495"/>
                <a:gd name="connsiteX393" fmla="*/ 5668303 w 8882887"/>
                <a:gd name="connsiteY393" fmla="*/ 1125206 h 1682495"/>
                <a:gd name="connsiteX394" fmla="*/ 5716945 w 8882887"/>
                <a:gd name="connsiteY394" fmla="*/ 1125206 h 1682495"/>
                <a:gd name="connsiteX395" fmla="*/ 5716945 w 8882887"/>
                <a:gd name="connsiteY395" fmla="*/ 1086294 h 1682495"/>
                <a:gd name="connsiteX396" fmla="*/ 5774705 w 8882887"/>
                <a:gd name="connsiteY396" fmla="*/ 1086294 h 1682495"/>
                <a:gd name="connsiteX397" fmla="*/ 5774705 w 8882887"/>
                <a:gd name="connsiteY397" fmla="*/ 1040897 h 1682495"/>
                <a:gd name="connsiteX398" fmla="*/ 5847667 w 8882887"/>
                <a:gd name="connsiteY398" fmla="*/ 1040897 h 1682495"/>
                <a:gd name="connsiteX399" fmla="*/ 5847667 w 8882887"/>
                <a:gd name="connsiteY399" fmla="*/ 1207631 h 1682495"/>
                <a:gd name="connsiteX400" fmla="*/ 5847667 w 8882887"/>
                <a:gd name="connsiteY400" fmla="*/ 1228299 h 1682495"/>
                <a:gd name="connsiteX401" fmla="*/ 5946479 w 8882887"/>
                <a:gd name="connsiteY401" fmla="*/ 1228299 h 1682495"/>
                <a:gd name="connsiteX402" fmla="*/ 5946479 w 8882887"/>
                <a:gd name="connsiteY402" fmla="*/ 1386957 h 1682495"/>
                <a:gd name="connsiteX403" fmla="*/ 5946479 w 8882887"/>
                <a:gd name="connsiteY403" fmla="*/ 1421828 h 1682495"/>
                <a:gd name="connsiteX404" fmla="*/ 5968919 w 8882887"/>
                <a:gd name="connsiteY404" fmla="*/ 1421828 h 1682495"/>
                <a:gd name="connsiteX405" fmla="*/ 5968919 w 8882887"/>
                <a:gd name="connsiteY405" fmla="*/ 1420085 h 1682495"/>
                <a:gd name="connsiteX406" fmla="*/ 5968919 w 8882887"/>
                <a:gd name="connsiteY406" fmla="*/ 1407881 h 1682495"/>
                <a:gd name="connsiteX407" fmla="*/ 6035789 w 8882887"/>
                <a:gd name="connsiteY407" fmla="*/ 1407881 h 1682495"/>
                <a:gd name="connsiteX408" fmla="*/ 6035789 w 8882887"/>
                <a:gd name="connsiteY408" fmla="*/ 1439262 h 1682495"/>
                <a:gd name="connsiteX409" fmla="*/ 6039131 w 8882887"/>
                <a:gd name="connsiteY409" fmla="*/ 1441007 h 1682495"/>
                <a:gd name="connsiteX410" fmla="*/ 6062537 w 8882887"/>
                <a:gd name="connsiteY410" fmla="*/ 1453211 h 1682495"/>
                <a:gd name="connsiteX411" fmla="*/ 6062537 w 8882887"/>
                <a:gd name="connsiteY411" fmla="*/ 1498541 h 1682495"/>
                <a:gd name="connsiteX412" fmla="*/ 6064627 w 8882887"/>
                <a:gd name="connsiteY412" fmla="*/ 1499414 h 1682495"/>
                <a:gd name="connsiteX413" fmla="*/ 6079255 w 8882887"/>
                <a:gd name="connsiteY413" fmla="*/ 1505516 h 1682495"/>
                <a:gd name="connsiteX414" fmla="*/ 6079255 w 8882887"/>
                <a:gd name="connsiteY414" fmla="*/ 1503773 h 1682495"/>
                <a:gd name="connsiteX415" fmla="*/ 6079255 w 8882887"/>
                <a:gd name="connsiteY415" fmla="*/ 1491567 h 1682495"/>
                <a:gd name="connsiteX416" fmla="*/ 6080927 w 8882887"/>
                <a:gd name="connsiteY416" fmla="*/ 1491567 h 1682495"/>
                <a:gd name="connsiteX417" fmla="*/ 6092629 w 8882887"/>
                <a:gd name="connsiteY417" fmla="*/ 1491567 h 1682495"/>
                <a:gd name="connsiteX418" fmla="*/ 6092629 w 8882887"/>
                <a:gd name="connsiteY418" fmla="*/ 1490259 h 1682495"/>
                <a:gd name="connsiteX419" fmla="*/ 6092629 w 8882887"/>
                <a:gd name="connsiteY419" fmla="*/ 1481106 h 1682495"/>
                <a:gd name="connsiteX420" fmla="*/ 6090957 w 8882887"/>
                <a:gd name="connsiteY420" fmla="*/ 1481106 h 1682495"/>
                <a:gd name="connsiteX421" fmla="*/ 6079255 w 8882887"/>
                <a:gd name="connsiteY421" fmla="*/ 1481106 h 1682495"/>
                <a:gd name="connsiteX422" fmla="*/ 6079255 w 8882887"/>
                <a:gd name="connsiteY422" fmla="*/ 1479363 h 1682495"/>
                <a:gd name="connsiteX423" fmla="*/ 6079255 w 8882887"/>
                <a:gd name="connsiteY423" fmla="*/ 1467159 h 1682495"/>
                <a:gd name="connsiteX424" fmla="*/ 6080927 w 8882887"/>
                <a:gd name="connsiteY424" fmla="*/ 1467159 h 1682495"/>
                <a:gd name="connsiteX425" fmla="*/ 6092629 w 8882887"/>
                <a:gd name="connsiteY425" fmla="*/ 1467159 h 1682495"/>
                <a:gd name="connsiteX426" fmla="*/ 6092629 w 8882887"/>
                <a:gd name="connsiteY426" fmla="*/ 1465415 h 1682495"/>
                <a:gd name="connsiteX427" fmla="*/ 6092629 w 8882887"/>
                <a:gd name="connsiteY427" fmla="*/ 1453211 h 1682495"/>
                <a:gd name="connsiteX428" fmla="*/ 6090957 w 8882887"/>
                <a:gd name="connsiteY428" fmla="*/ 1453211 h 1682495"/>
                <a:gd name="connsiteX429" fmla="*/ 6079255 w 8882887"/>
                <a:gd name="connsiteY429" fmla="*/ 1453211 h 1682495"/>
                <a:gd name="connsiteX430" fmla="*/ 6079255 w 8882887"/>
                <a:gd name="connsiteY430" fmla="*/ 1451468 h 1682495"/>
                <a:gd name="connsiteX431" fmla="*/ 6079255 w 8882887"/>
                <a:gd name="connsiteY431" fmla="*/ 1439262 h 1682495"/>
                <a:gd name="connsiteX432" fmla="*/ 6080927 w 8882887"/>
                <a:gd name="connsiteY432" fmla="*/ 1439262 h 1682495"/>
                <a:gd name="connsiteX433" fmla="*/ 6092629 w 8882887"/>
                <a:gd name="connsiteY433" fmla="*/ 1439262 h 1682495"/>
                <a:gd name="connsiteX434" fmla="*/ 6092629 w 8882887"/>
                <a:gd name="connsiteY434" fmla="*/ 1437956 h 1682495"/>
                <a:gd name="connsiteX435" fmla="*/ 6092629 w 8882887"/>
                <a:gd name="connsiteY435" fmla="*/ 1428803 h 1682495"/>
                <a:gd name="connsiteX436" fmla="*/ 6090957 w 8882887"/>
                <a:gd name="connsiteY436" fmla="*/ 1428803 h 1682495"/>
                <a:gd name="connsiteX437" fmla="*/ 6079255 w 8882887"/>
                <a:gd name="connsiteY437" fmla="*/ 1428803 h 1682495"/>
                <a:gd name="connsiteX438" fmla="*/ 6079255 w 8882887"/>
                <a:gd name="connsiteY438" fmla="*/ 1427058 h 1682495"/>
                <a:gd name="connsiteX439" fmla="*/ 6079255 w 8882887"/>
                <a:gd name="connsiteY439" fmla="*/ 1414854 h 1682495"/>
                <a:gd name="connsiteX440" fmla="*/ 6080927 w 8882887"/>
                <a:gd name="connsiteY440" fmla="*/ 1414854 h 1682495"/>
                <a:gd name="connsiteX441" fmla="*/ 6092629 w 8882887"/>
                <a:gd name="connsiteY441" fmla="*/ 1414854 h 1682495"/>
                <a:gd name="connsiteX442" fmla="*/ 6092629 w 8882887"/>
                <a:gd name="connsiteY442" fmla="*/ 1413111 h 1682495"/>
                <a:gd name="connsiteX443" fmla="*/ 6092629 w 8882887"/>
                <a:gd name="connsiteY443" fmla="*/ 1400906 h 1682495"/>
                <a:gd name="connsiteX444" fmla="*/ 6090957 w 8882887"/>
                <a:gd name="connsiteY444" fmla="*/ 1400906 h 1682495"/>
                <a:gd name="connsiteX445" fmla="*/ 6079255 w 8882887"/>
                <a:gd name="connsiteY445" fmla="*/ 1400906 h 1682495"/>
                <a:gd name="connsiteX446" fmla="*/ 6079255 w 8882887"/>
                <a:gd name="connsiteY446" fmla="*/ 1399599 h 1682495"/>
                <a:gd name="connsiteX447" fmla="*/ 6079255 w 8882887"/>
                <a:gd name="connsiteY447" fmla="*/ 1390445 h 1682495"/>
                <a:gd name="connsiteX448" fmla="*/ 6080927 w 8882887"/>
                <a:gd name="connsiteY448" fmla="*/ 1390445 h 1682495"/>
                <a:gd name="connsiteX449" fmla="*/ 6092629 w 8882887"/>
                <a:gd name="connsiteY449" fmla="*/ 1390445 h 1682495"/>
                <a:gd name="connsiteX450" fmla="*/ 6092629 w 8882887"/>
                <a:gd name="connsiteY450" fmla="*/ 1388702 h 1682495"/>
                <a:gd name="connsiteX451" fmla="*/ 6092629 w 8882887"/>
                <a:gd name="connsiteY451" fmla="*/ 1376498 h 1682495"/>
                <a:gd name="connsiteX452" fmla="*/ 6090957 w 8882887"/>
                <a:gd name="connsiteY452" fmla="*/ 1376498 h 1682495"/>
                <a:gd name="connsiteX453" fmla="*/ 6079255 w 8882887"/>
                <a:gd name="connsiteY453" fmla="*/ 1376498 h 1682495"/>
                <a:gd name="connsiteX454" fmla="*/ 6079255 w 8882887"/>
                <a:gd name="connsiteY454" fmla="*/ 1374755 h 1682495"/>
                <a:gd name="connsiteX455" fmla="*/ 6079255 w 8882887"/>
                <a:gd name="connsiteY455" fmla="*/ 1362549 h 1682495"/>
                <a:gd name="connsiteX456" fmla="*/ 6080927 w 8882887"/>
                <a:gd name="connsiteY456" fmla="*/ 1362549 h 1682495"/>
                <a:gd name="connsiteX457" fmla="*/ 6092629 w 8882887"/>
                <a:gd name="connsiteY457" fmla="*/ 1362549 h 1682495"/>
                <a:gd name="connsiteX458" fmla="*/ 6092629 w 8882887"/>
                <a:gd name="connsiteY458" fmla="*/ 1360806 h 1682495"/>
                <a:gd name="connsiteX459" fmla="*/ 6092629 w 8882887"/>
                <a:gd name="connsiteY459" fmla="*/ 1348602 h 1682495"/>
                <a:gd name="connsiteX460" fmla="*/ 6090957 w 8882887"/>
                <a:gd name="connsiteY460" fmla="*/ 1348602 h 1682495"/>
                <a:gd name="connsiteX461" fmla="*/ 6079255 w 8882887"/>
                <a:gd name="connsiteY461" fmla="*/ 1348602 h 1682495"/>
                <a:gd name="connsiteX462" fmla="*/ 6079255 w 8882887"/>
                <a:gd name="connsiteY462" fmla="*/ 1347294 h 1682495"/>
                <a:gd name="connsiteX463" fmla="*/ 6079255 w 8882887"/>
                <a:gd name="connsiteY463" fmla="*/ 1338141 h 1682495"/>
                <a:gd name="connsiteX464" fmla="*/ 6080927 w 8882887"/>
                <a:gd name="connsiteY464" fmla="*/ 1338141 h 1682495"/>
                <a:gd name="connsiteX465" fmla="*/ 6092629 w 8882887"/>
                <a:gd name="connsiteY465" fmla="*/ 1338141 h 1682495"/>
                <a:gd name="connsiteX466" fmla="*/ 6092629 w 8882887"/>
                <a:gd name="connsiteY466" fmla="*/ 1336397 h 1682495"/>
                <a:gd name="connsiteX467" fmla="*/ 6092629 w 8882887"/>
                <a:gd name="connsiteY467" fmla="*/ 1324193 h 1682495"/>
                <a:gd name="connsiteX468" fmla="*/ 6090957 w 8882887"/>
                <a:gd name="connsiteY468" fmla="*/ 1324193 h 1682495"/>
                <a:gd name="connsiteX469" fmla="*/ 6079255 w 8882887"/>
                <a:gd name="connsiteY469" fmla="*/ 1324193 h 1682495"/>
                <a:gd name="connsiteX470" fmla="*/ 6079255 w 8882887"/>
                <a:gd name="connsiteY470" fmla="*/ 1322450 h 1682495"/>
                <a:gd name="connsiteX471" fmla="*/ 6079255 w 8882887"/>
                <a:gd name="connsiteY471" fmla="*/ 1310244 h 1682495"/>
                <a:gd name="connsiteX472" fmla="*/ 6080927 w 8882887"/>
                <a:gd name="connsiteY472" fmla="*/ 1310244 h 1682495"/>
                <a:gd name="connsiteX473" fmla="*/ 6092629 w 8882887"/>
                <a:gd name="connsiteY473" fmla="*/ 1310244 h 1682495"/>
                <a:gd name="connsiteX474" fmla="*/ 6092629 w 8882887"/>
                <a:gd name="connsiteY474" fmla="*/ 1308938 h 1682495"/>
                <a:gd name="connsiteX475" fmla="*/ 6092629 w 8882887"/>
                <a:gd name="connsiteY475" fmla="*/ 1299785 h 1682495"/>
                <a:gd name="connsiteX476" fmla="*/ 6090957 w 8882887"/>
                <a:gd name="connsiteY476" fmla="*/ 1299785 h 1682495"/>
                <a:gd name="connsiteX477" fmla="*/ 6079255 w 8882887"/>
                <a:gd name="connsiteY477" fmla="*/ 1299785 h 1682495"/>
                <a:gd name="connsiteX478" fmla="*/ 6079255 w 8882887"/>
                <a:gd name="connsiteY478" fmla="*/ 1298040 h 1682495"/>
                <a:gd name="connsiteX479" fmla="*/ 6079255 w 8882887"/>
                <a:gd name="connsiteY479" fmla="*/ 1285836 h 1682495"/>
                <a:gd name="connsiteX480" fmla="*/ 6080927 w 8882887"/>
                <a:gd name="connsiteY480" fmla="*/ 1285836 h 1682495"/>
                <a:gd name="connsiteX481" fmla="*/ 6092629 w 8882887"/>
                <a:gd name="connsiteY481" fmla="*/ 1285836 h 1682495"/>
                <a:gd name="connsiteX482" fmla="*/ 6092629 w 8882887"/>
                <a:gd name="connsiteY482" fmla="*/ 1284093 h 1682495"/>
                <a:gd name="connsiteX483" fmla="*/ 6092629 w 8882887"/>
                <a:gd name="connsiteY483" fmla="*/ 1271888 h 1682495"/>
                <a:gd name="connsiteX484" fmla="*/ 6090957 w 8882887"/>
                <a:gd name="connsiteY484" fmla="*/ 1271888 h 1682495"/>
                <a:gd name="connsiteX485" fmla="*/ 6079255 w 8882887"/>
                <a:gd name="connsiteY485" fmla="*/ 1271888 h 1682495"/>
                <a:gd name="connsiteX486" fmla="*/ 6079255 w 8882887"/>
                <a:gd name="connsiteY486" fmla="*/ 1270145 h 1682495"/>
                <a:gd name="connsiteX487" fmla="*/ 6079255 w 8882887"/>
                <a:gd name="connsiteY487" fmla="*/ 1257941 h 1682495"/>
                <a:gd name="connsiteX488" fmla="*/ 6080927 w 8882887"/>
                <a:gd name="connsiteY488" fmla="*/ 1257941 h 1682495"/>
                <a:gd name="connsiteX489" fmla="*/ 6092629 w 8882887"/>
                <a:gd name="connsiteY489" fmla="*/ 1257941 h 1682495"/>
                <a:gd name="connsiteX490" fmla="*/ 6092629 w 8882887"/>
                <a:gd name="connsiteY490" fmla="*/ 1256633 h 1682495"/>
                <a:gd name="connsiteX491" fmla="*/ 6092629 w 8882887"/>
                <a:gd name="connsiteY491" fmla="*/ 1247480 h 1682495"/>
                <a:gd name="connsiteX492" fmla="*/ 6090957 w 8882887"/>
                <a:gd name="connsiteY492" fmla="*/ 1247480 h 1682495"/>
                <a:gd name="connsiteX493" fmla="*/ 6079255 w 8882887"/>
                <a:gd name="connsiteY493" fmla="*/ 1247480 h 1682495"/>
                <a:gd name="connsiteX494" fmla="*/ 6079255 w 8882887"/>
                <a:gd name="connsiteY494" fmla="*/ 1245737 h 1682495"/>
                <a:gd name="connsiteX495" fmla="*/ 6079255 w 8882887"/>
                <a:gd name="connsiteY495" fmla="*/ 1233531 h 1682495"/>
                <a:gd name="connsiteX496" fmla="*/ 6080927 w 8882887"/>
                <a:gd name="connsiteY496" fmla="*/ 1233531 h 1682495"/>
                <a:gd name="connsiteX497" fmla="*/ 6092629 w 8882887"/>
                <a:gd name="connsiteY497" fmla="*/ 1233531 h 1682495"/>
                <a:gd name="connsiteX498" fmla="*/ 6092629 w 8882887"/>
                <a:gd name="connsiteY498" fmla="*/ 1231788 h 1682495"/>
                <a:gd name="connsiteX499" fmla="*/ 6092629 w 8882887"/>
                <a:gd name="connsiteY499" fmla="*/ 1219584 h 1682495"/>
                <a:gd name="connsiteX500" fmla="*/ 6090957 w 8882887"/>
                <a:gd name="connsiteY500" fmla="*/ 1219584 h 1682495"/>
                <a:gd name="connsiteX501" fmla="*/ 6079255 w 8882887"/>
                <a:gd name="connsiteY501" fmla="*/ 1219584 h 1682495"/>
                <a:gd name="connsiteX502" fmla="*/ 6079255 w 8882887"/>
                <a:gd name="connsiteY502" fmla="*/ 1217840 h 1682495"/>
                <a:gd name="connsiteX503" fmla="*/ 6079255 w 8882887"/>
                <a:gd name="connsiteY503" fmla="*/ 1205636 h 1682495"/>
                <a:gd name="connsiteX504" fmla="*/ 6080927 w 8882887"/>
                <a:gd name="connsiteY504" fmla="*/ 1205636 h 1682495"/>
                <a:gd name="connsiteX505" fmla="*/ 6092629 w 8882887"/>
                <a:gd name="connsiteY505" fmla="*/ 1205636 h 1682495"/>
                <a:gd name="connsiteX506" fmla="*/ 6092629 w 8882887"/>
                <a:gd name="connsiteY506" fmla="*/ 1204328 h 1682495"/>
                <a:gd name="connsiteX507" fmla="*/ 6092629 w 8882887"/>
                <a:gd name="connsiteY507" fmla="*/ 1195175 h 1682495"/>
                <a:gd name="connsiteX508" fmla="*/ 6090957 w 8882887"/>
                <a:gd name="connsiteY508" fmla="*/ 1195175 h 1682495"/>
                <a:gd name="connsiteX509" fmla="*/ 6079255 w 8882887"/>
                <a:gd name="connsiteY509" fmla="*/ 1195175 h 1682495"/>
                <a:gd name="connsiteX510" fmla="*/ 6079255 w 8882887"/>
                <a:gd name="connsiteY510" fmla="*/ 1193432 h 1682495"/>
                <a:gd name="connsiteX511" fmla="*/ 6079255 w 8882887"/>
                <a:gd name="connsiteY511" fmla="*/ 1181226 h 1682495"/>
                <a:gd name="connsiteX512" fmla="*/ 6080927 w 8882887"/>
                <a:gd name="connsiteY512" fmla="*/ 1181226 h 1682495"/>
                <a:gd name="connsiteX513" fmla="*/ 6092629 w 8882887"/>
                <a:gd name="connsiteY513" fmla="*/ 1181226 h 1682495"/>
                <a:gd name="connsiteX514" fmla="*/ 6090957 w 8882887"/>
                <a:gd name="connsiteY514" fmla="*/ 1178612 h 1682495"/>
                <a:gd name="connsiteX515" fmla="*/ 6079255 w 8882887"/>
                <a:gd name="connsiteY515" fmla="*/ 1160306 h 1682495"/>
                <a:gd name="connsiteX516" fmla="*/ 6079255 w 8882887"/>
                <a:gd name="connsiteY516" fmla="*/ 1104513 h 1682495"/>
                <a:gd name="connsiteX517" fmla="*/ 6303271 w 8882887"/>
                <a:gd name="connsiteY517" fmla="*/ 1104513 h 1682495"/>
                <a:gd name="connsiteX518" fmla="*/ 6323331 w 8882887"/>
                <a:gd name="connsiteY518" fmla="*/ 1135896 h 1682495"/>
                <a:gd name="connsiteX519" fmla="*/ 6323331 w 8882887"/>
                <a:gd name="connsiteY519" fmla="*/ 1205636 h 1682495"/>
                <a:gd name="connsiteX520" fmla="*/ 6321659 w 8882887"/>
                <a:gd name="connsiteY520" fmla="*/ 1205636 h 1682495"/>
                <a:gd name="connsiteX521" fmla="*/ 6309957 w 8882887"/>
                <a:gd name="connsiteY521" fmla="*/ 1205636 h 1682495"/>
                <a:gd name="connsiteX522" fmla="*/ 6309957 w 8882887"/>
                <a:gd name="connsiteY522" fmla="*/ 1207379 h 1682495"/>
                <a:gd name="connsiteX523" fmla="*/ 6309957 w 8882887"/>
                <a:gd name="connsiteY523" fmla="*/ 1219584 h 1682495"/>
                <a:gd name="connsiteX524" fmla="*/ 6311629 w 8882887"/>
                <a:gd name="connsiteY524" fmla="*/ 1219584 h 1682495"/>
                <a:gd name="connsiteX525" fmla="*/ 6323331 w 8882887"/>
                <a:gd name="connsiteY525" fmla="*/ 1219584 h 1682495"/>
                <a:gd name="connsiteX526" fmla="*/ 6323331 w 8882887"/>
                <a:gd name="connsiteY526" fmla="*/ 1221327 h 1682495"/>
                <a:gd name="connsiteX527" fmla="*/ 6323331 w 8882887"/>
                <a:gd name="connsiteY527" fmla="*/ 1233531 h 1682495"/>
                <a:gd name="connsiteX528" fmla="*/ 6321659 w 8882887"/>
                <a:gd name="connsiteY528" fmla="*/ 1233531 h 1682495"/>
                <a:gd name="connsiteX529" fmla="*/ 6309957 w 8882887"/>
                <a:gd name="connsiteY529" fmla="*/ 1233531 h 1682495"/>
                <a:gd name="connsiteX530" fmla="*/ 6309957 w 8882887"/>
                <a:gd name="connsiteY530" fmla="*/ 1235274 h 1682495"/>
                <a:gd name="connsiteX531" fmla="*/ 6309957 w 8882887"/>
                <a:gd name="connsiteY531" fmla="*/ 1247480 h 1682495"/>
                <a:gd name="connsiteX532" fmla="*/ 6311629 w 8882887"/>
                <a:gd name="connsiteY532" fmla="*/ 1247480 h 1682495"/>
                <a:gd name="connsiteX533" fmla="*/ 6323331 w 8882887"/>
                <a:gd name="connsiteY533" fmla="*/ 1247480 h 1682495"/>
                <a:gd name="connsiteX534" fmla="*/ 6323331 w 8882887"/>
                <a:gd name="connsiteY534" fmla="*/ 1248788 h 1682495"/>
                <a:gd name="connsiteX535" fmla="*/ 6323331 w 8882887"/>
                <a:gd name="connsiteY535" fmla="*/ 1257941 h 1682495"/>
                <a:gd name="connsiteX536" fmla="*/ 6321659 w 8882887"/>
                <a:gd name="connsiteY536" fmla="*/ 1257941 h 1682495"/>
                <a:gd name="connsiteX537" fmla="*/ 6309957 w 8882887"/>
                <a:gd name="connsiteY537" fmla="*/ 1257941 h 1682495"/>
                <a:gd name="connsiteX538" fmla="*/ 6309957 w 8882887"/>
                <a:gd name="connsiteY538" fmla="*/ 1259684 h 1682495"/>
                <a:gd name="connsiteX539" fmla="*/ 6309957 w 8882887"/>
                <a:gd name="connsiteY539" fmla="*/ 1271888 h 1682495"/>
                <a:gd name="connsiteX540" fmla="*/ 6311629 w 8882887"/>
                <a:gd name="connsiteY540" fmla="*/ 1271888 h 1682495"/>
                <a:gd name="connsiteX541" fmla="*/ 6323331 w 8882887"/>
                <a:gd name="connsiteY541" fmla="*/ 1271888 h 1682495"/>
                <a:gd name="connsiteX542" fmla="*/ 6323331 w 8882887"/>
                <a:gd name="connsiteY542" fmla="*/ 1273632 h 1682495"/>
                <a:gd name="connsiteX543" fmla="*/ 6323331 w 8882887"/>
                <a:gd name="connsiteY543" fmla="*/ 1285836 h 1682495"/>
                <a:gd name="connsiteX544" fmla="*/ 6321659 w 8882887"/>
                <a:gd name="connsiteY544" fmla="*/ 1285836 h 1682495"/>
                <a:gd name="connsiteX545" fmla="*/ 6309957 w 8882887"/>
                <a:gd name="connsiteY545" fmla="*/ 1285836 h 1682495"/>
                <a:gd name="connsiteX546" fmla="*/ 6309957 w 8882887"/>
                <a:gd name="connsiteY546" fmla="*/ 1287579 h 1682495"/>
                <a:gd name="connsiteX547" fmla="*/ 6309957 w 8882887"/>
                <a:gd name="connsiteY547" fmla="*/ 1299785 h 1682495"/>
                <a:gd name="connsiteX548" fmla="*/ 6311629 w 8882887"/>
                <a:gd name="connsiteY548" fmla="*/ 1299785 h 1682495"/>
                <a:gd name="connsiteX549" fmla="*/ 6323331 w 8882887"/>
                <a:gd name="connsiteY549" fmla="*/ 1299785 h 1682495"/>
                <a:gd name="connsiteX550" fmla="*/ 6323331 w 8882887"/>
                <a:gd name="connsiteY550" fmla="*/ 1301091 h 1682495"/>
                <a:gd name="connsiteX551" fmla="*/ 6323331 w 8882887"/>
                <a:gd name="connsiteY551" fmla="*/ 1310244 h 1682495"/>
                <a:gd name="connsiteX552" fmla="*/ 6321659 w 8882887"/>
                <a:gd name="connsiteY552" fmla="*/ 1310244 h 1682495"/>
                <a:gd name="connsiteX553" fmla="*/ 6309957 w 8882887"/>
                <a:gd name="connsiteY553" fmla="*/ 1310244 h 1682495"/>
                <a:gd name="connsiteX554" fmla="*/ 6309957 w 8882887"/>
                <a:gd name="connsiteY554" fmla="*/ 1311989 h 1682495"/>
                <a:gd name="connsiteX555" fmla="*/ 6309957 w 8882887"/>
                <a:gd name="connsiteY555" fmla="*/ 1324193 h 1682495"/>
                <a:gd name="connsiteX556" fmla="*/ 6311629 w 8882887"/>
                <a:gd name="connsiteY556" fmla="*/ 1324193 h 1682495"/>
                <a:gd name="connsiteX557" fmla="*/ 6323331 w 8882887"/>
                <a:gd name="connsiteY557" fmla="*/ 1324193 h 1682495"/>
                <a:gd name="connsiteX558" fmla="*/ 6323331 w 8882887"/>
                <a:gd name="connsiteY558" fmla="*/ 1325936 h 1682495"/>
                <a:gd name="connsiteX559" fmla="*/ 6323331 w 8882887"/>
                <a:gd name="connsiteY559" fmla="*/ 1338141 h 1682495"/>
                <a:gd name="connsiteX560" fmla="*/ 6321659 w 8882887"/>
                <a:gd name="connsiteY560" fmla="*/ 1338141 h 1682495"/>
                <a:gd name="connsiteX561" fmla="*/ 6309957 w 8882887"/>
                <a:gd name="connsiteY561" fmla="*/ 1338141 h 1682495"/>
                <a:gd name="connsiteX562" fmla="*/ 6309957 w 8882887"/>
                <a:gd name="connsiteY562" fmla="*/ 1339448 h 1682495"/>
                <a:gd name="connsiteX563" fmla="*/ 6309957 w 8882887"/>
                <a:gd name="connsiteY563" fmla="*/ 1348602 h 1682495"/>
                <a:gd name="connsiteX564" fmla="*/ 6311629 w 8882887"/>
                <a:gd name="connsiteY564" fmla="*/ 1348602 h 1682495"/>
                <a:gd name="connsiteX565" fmla="*/ 6323331 w 8882887"/>
                <a:gd name="connsiteY565" fmla="*/ 1348602 h 1682495"/>
                <a:gd name="connsiteX566" fmla="*/ 6323331 w 8882887"/>
                <a:gd name="connsiteY566" fmla="*/ 1350345 h 1682495"/>
                <a:gd name="connsiteX567" fmla="*/ 6323331 w 8882887"/>
                <a:gd name="connsiteY567" fmla="*/ 1362549 h 1682495"/>
                <a:gd name="connsiteX568" fmla="*/ 6321659 w 8882887"/>
                <a:gd name="connsiteY568" fmla="*/ 1362549 h 1682495"/>
                <a:gd name="connsiteX569" fmla="*/ 6309957 w 8882887"/>
                <a:gd name="connsiteY569" fmla="*/ 1362549 h 1682495"/>
                <a:gd name="connsiteX570" fmla="*/ 6309957 w 8882887"/>
                <a:gd name="connsiteY570" fmla="*/ 1364292 h 1682495"/>
                <a:gd name="connsiteX571" fmla="*/ 6309957 w 8882887"/>
                <a:gd name="connsiteY571" fmla="*/ 1376498 h 1682495"/>
                <a:gd name="connsiteX572" fmla="*/ 6311629 w 8882887"/>
                <a:gd name="connsiteY572" fmla="*/ 1376498 h 1682495"/>
                <a:gd name="connsiteX573" fmla="*/ 6323331 w 8882887"/>
                <a:gd name="connsiteY573" fmla="*/ 1376498 h 1682495"/>
                <a:gd name="connsiteX574" fmla="*/ 6323331 w 8882887"/>
                <a:gd name="connsiteY574" fmla="*/ 1378241 h 1682495"/>
                <a:gd name="connsiteX575" fmla="*/ 6323331 w 8882887"/>
                <a:gd name="connsiteY575" fmla="*/ 1390445 h 1682495"/>
                <a:gd name="connsiteX576" fmla="*/ 6321659 w 8882887"/>
                <a:gd name="connsiteY576" fmla="*/ 1390445 h 1682495"/>
                <a:gd name="connsiteX577" fmla="*/ 6309957 w 8882887"/>
                <a:gd name="connsiteY577" fmla="*/ 1390445 h 1682495"/>
                <a:gd name="connsiteX578" fmla="*/ 6309957 w 8882887"/>
                <a:gd name="connsiteY578" fmla="*/ 1391753 h 1682495"/>
                <a:gd name="connsiteX579" fmla="*/ 6309957 w 8882887"/>
                <a:gd name="connsiteY579" fmla="*/ 1400906 h 1682495"/>
                <a:gd name="connsiteX580" fmla="*/ 6311629 w 8882887"/>
                <a:gd name="connsiteY580" fmla="*/ 1400906 h 1682495"/>
                <a:gd name="connsiteX581" fmla="*/ 6323331 w 8882887"/>
                <a:gd name="connsiteY581" fmla="*/ 1400906 h 1682495"/>
                <a:gd name="connsiteX582" fmla="*/ 6323331 w 8882887"/>
                <a:gd name="connsiteY582" fmla="*/ 1402650 h 1682495"/>
                <a:gd name="connsiteX583" fmla="*/ 6323331 w 8882887"/>
                <a:gd name="connsiteY583" fmla="*/ 1414854 h 1682495"/>
                <a:gd name="connsiteX584" fmla="*/ 6321659 w 8882887"/>
                <a:gd name="connsiteY584" fmla="*/ 1414854 h 1682495"/>
                <a:gd name="connsiteX585" fmla="*/ 6309957 w 8882887"/>
                <a:gd name="connsiteY585" fmla="*/ 1414854 h 1682495"/>
                <a:gd name="connsiteX586" fmla="*/ 6309957 w 8882887"/>
                <a:gd name="connsiteY586" fmla="*/ 1416597 h 1682495"/>
                <a:gd name="connsiteX587" fmla="*/ 6309957 w 8882887"/>
                <a:gd name="connsiteY587" fmla="*/ 1428803 h 1682495"/>
                <a:gd name="connsiteX588" fmla="*/ 6311629 w 8882887"/>
                <a:gd name="connsiteY588" fmla="*/ 1428803 h 1682495"/>
                <a:gd name="connsiteX589" fmla="*/ 6323331 w 8882887"/>
                <a:gd name="connsiteY589" fmla="*/ 1428803 h 1682495"/>
                <a:gd name="connsiteX590" fmla="*/ 6323331 w 8882887"/>
                <a:gd name="connsiteY590" fmla="*/ 1430109 h 1682495"/>
                <a:gd name="connsiteX591" fmla="*/ 6323331 w 8882887"/>
                <a:gd name="connsiteY591" fmla="*/ 1439262 h 1682495"/>
                <a:gd name="connsiteX592" fmla="*/ 6321659 w 8882887"/>
                <a:gd name="connsiteY592" fmla="*/ 1439262 h 1682495"/>
                <a:gd name="connsiteX593" fmla="*/ 6309957 w 8882887"/>
                <a:gd name="connsiteY593" fmla="*/ 1439262 h 1682495"/>
                <a:gd name="connsiteX594" fmla="*/ 6309957 w 8882887"/>
                <a:gd name="connsiteY594" fmla="*/ 1441007 h 1682495"/>
                <a:gd name="connsiteX595" fmla="*/ 6309957 w 8882887"/>
                <a:gd name="connsiteY595" fmla="*/ 1453211 h 1682495"/>
                <a:gd name="connsiteX596" fmla="*/ 6311629 w 8882887"/>
                <a:gd name="connsiteY596" fmla="*/ 1453211 h 1682495"/>
                <a:gd name="connsiteX597" fmla="*/ 6323331 w 8882887"/>
                <a:gd name="connsiteY597" fmla="*/ 1453211 h 1682495"/>
                <a:gd name="connsiteX598" fmla="*/ 6323331 w 8882887"/>
                <a:gd name="connsiteY598" fmla="*/ 1454954 h 1682495"/>
                <a:gd name="connsiteX599" fmla="*/ 6323331 w 8882887"/>
                <a:gd name="connsiteY599" fmla="*/ 1467159 h 1682495"/>
                <a:gd name="connsiteX600" fmla="*/ 6321659 w 8882887"/>
                <a:gd name="connsiteY600" fmla="*/ 1467159 h 1682495"/>
                <a:gd name="connsiteX601" fmla="*/ 6309957 w 8882887"/>
                <a:gd name="connsiteY601" fmla="*/ 1467159 h 1682495"/>
                <a:gd name="connsiteX602" fmla="*/ 6309957 w 8882887"/>
                <a:gd name="connsiteY602" fmla="*/ 1468902 h 1682495"/>
                <a:gd name="connsiteX603" fmla="*/ 6309957 w 8882887"/>
                <a:gd name="connsiteY603" fmla="*/ 1481106 h 1682495"/>
                <a:gd name="connsiteX604" fmla="*/ 6311629 w 8882887"/>
                <a:gd name="connsiteY604" fmla="*/ 1481106 h 1682495"/>
                <a:gd name="connsiteX605" fmla="*/ 6323331 w 8882887"/>
                <a:gd name="connsiteY605" fmla="*/ 1481106 h 1682495"/>
                <a:gd name="connsiteX606" fmla="*/ 6323331 w 8882887"/>
                <a:gd name="connsiteY606" fmla="*/ 1482414 h 1682495"/>
                <a:gd name="connsiteX607" fmla="*/ 6323331 w 8882887"/>
                <a:gd name="connsiteY607" fmla="*/ 1491567 h 1682495"/>
                <a:gd name="connsiteX608" fmla="*/ 6321659 w 8882887"/>
                <a:gd name="connsiteY608" fmla="*/ 1491567 h 1682495"/>
                <a:gd name="connsiteX609" fmla="*/ 6309957 w 8882887"/>
                <a:gd name="connsiteY609" fmla="*/ 1491567 h 1682495"/>
                <a:gd name="connsiteX610" fmla="*/ 6309957 w 8882887"/>
                <a:gd name="connsiteY610" fmla="*/ 1493310 h 1682495"/>
                <a:gd name="connsiteX611" fmla="*/ 6309957 w 8882887"/>
                <a:gd name="connsiteY611" fmla="*/ 1505516 h 1682495"/>
                <a:gd name="connsiteX612" fmla="*/ 6346735 w 8882887"/>
                <a:gd name="connsiteY612" fmla="*/ 1536899 h 1682495"/>
                <a:gd name="connsiteX613" fmla="*/ 6345065 w 8882887"/>
                <a:gd name="connsiteY613" fmla="*/ 1543872 h 1682495"/>
                <a:gd name="connsiteX614" fmla="*/ 6333361 w 8882887"/>
                <a:gd name="connsiteY614" fmla="*/ 1543872 h 1682495"/>
                <a:gd name="connsiteX615" fmla="*/ 6333361 w 8882887"/>
                <a:gd name="connsiteY615" fmla="*/ 1582229 h 1682495"/>
                <a:gd name="connsiteX616" fmla="*/ 6335035 w 8882887"/>
                <a:gd name="connsiteY616" fmla="*/ 1582229 h 1682495"/>
                <a:gd name="connsiteX617" fmla="*/ 6346735 w 8882887"/>
                <a:gd name="connsiteY617" fmla="*/ 1582229 h 1682495"/>
                <a:gd name="connsiteX618" fmla="*/ 6346735 w 8882887"/>
                <a:gd name="connsiteY618" fmla="*/ 1580049 h 1682495"/>
                <a:gd name="connsiteX619" fmla="*/ 6346735 w 8882887"/>
                <a:gd name="connsiteY619" fmla="*/ 1564794 h 1682495"/>
                <a:gd name="connsiteX620" fmla="*/ 6348407 w 8882887"/>
                <a:gd name="connsiteY620" fmla="*/ 1563923 h 1682495"/>
                <a:gd name="connsiteX621" fmla="*/ 6360109 w 8882887"/>
                <a:gd name="connsiteY621" fmla="*/ 1557821 h 1682495"/>
                <a:gd name="connsiteX622" fmla="*/ 6363035 w 8882887"/>
                <a:gd name="connsiteY622" fmla="*/ 1557821 h 1682495"/>
                <a:gd name="connsiteX623" fmla="*/ 6383515 w 8882887"/>
                <a:gd name="connsiteY623" fmla="*/ 1557821 h 1682495"/>
                <a:gd name="connsiteX624" fmla="*/ 6383515 w 8882887"/>
                <a:gd name="connsiteY624" fmla="*/ 1559564 h 1682495"/>
                <a:gd name="connsiteX625" fmla="*/ 6383515 w 8882887"/>
                <a:gd name="connsiteY625" fmla="*/ 1571768 h 1682495"/>
                <a:gd name="connsiteX626" fmla="*/ 6386023 w 8882887"/>
                <a:gd name="connsiteY626" fmla="*/ 1571768 h 1682495"/>
                <a:gd name="connsiteX627" fmla="*/ 6403577 w 8882887"/>
                <a:gd name="connsiteY627" fmla="*/ 1571768 h 1682495"/>
                <a:gd name="connsiteX628" fmla="*/ 6405247 w 8882887"/>
                <a:gd name="connsiteY628" fmla="*/ 1578741 h 1682495"/>
                <a:gd name="connsiteX629" fmla="*/ 6416951 w 8882887"/>
                <a:gd name="connsiteY629" fmla="*/ 1578741 h 1682495"/>
                <a:gd name="connsiteX630" fmla="*/ 6453729 w 8882887"/>
                <a:gd name="connsiteY630" fmla="*/ 1627559 h 1682495"/>
                <a:gd name="connsiteX631" fmla="*/ 6453729 w 8882887"/>
                <a:gd name="connsiteY631" fmla="*/ 1679864 h 1682495"/>
                <a:gd name="connsiteX632" fmla="*/ 6455399 w 8882887"/>
                <a:gd name="connsiteY632" fmla="*/ 1679864 h 1682495"/>
                <a:gd name="connsiteX633" fmla="*/ 6467103 w 8882887"/>
                <a:gd name="connsiteY633" fmla="*/ 1679864 h 1682495"/>
                <a:gd name="connsiteX634" fmla="*/ 6467103 w 8882887"/>
                <a:gd name="connsiteY634" fmla="*/ 1676813 h 1682495"/>
                <a:gd name="connsiteX635" fmla="*/ 6467103 w 8882887"/>
                <a:gd name="connsiteY635" fmla="*/ 1655456 h 1682495"/>
                <a:gd name="connsiteX636" fmla="*/ 6468357 w 8882887"/>
                <a:gd name="connsiteY636" fmla="*/ 1655456 h 1682495"/>
                <a:gd name="connsiteX637" fmla="*/ 6477133 w 8882887"/>
                <a:gd name="connsiteY637" fmla="*/ 1655456 h 1682495"/>
                <a:gd name="connsiteX638" fmla="*/ 6477133 w 8882887"/>
                <a:gd name="connsiteY638" fmla="*/ 1657199 h 1682495"/>
                <a:gd name="connsiteX639" fmla="*/ 6477133 w 8882887"/>
                <a:gd name="connsiteY639" fmla="*/ 1669403 h 1682495"/>
                <a:gd name="connsiteX640" fmla="*/ 6490507 w 8882887"/>
                <a:gd name="connsiteY640" fmla="*/ 1596177 h 1682495"/>
                <a:gd name="connsiteX641" fmla="*/ 6547347 w 8882887"/>
                <a:gd name="connsiteY641" fmla="*/ 1596177 h 1682495"/>
                <a:gd name="connsiteX642" fmla="*/ 6547347 w 8882887"/>
                <a:gd name="connsiteY642" fmla="*/ 1484594 h 1682495"/>
                <a:gd name="connsiteX643" fmla="*/ 6600843 w 8882887"/>
                <a:gd name="connsiteY643" fmla="*/ 1484594 h 1682495"/>
                <a:gd name="connsiteX644" fmla="*/ 6600843 w 8882887"/>
                <a:gd name="connsiteY644" fmla="*/ 1483286 h 1682495"/>
                <a:gd name="connsiteX645" fmla="*/ 6600843 w 8882887"/>
                <a:gd name="connsiteY645" fmla="*/ 1474133 h 1682495"/>
                <a:gd name="connsiteX646" fmla="*/ 6634279 w 8882887"/>
                <a:gd name="connsiteY646" fmla="*/ 1474133 h 1682495"/>
                <a:gd name="connsiteX647" fmla="*/ 6634279 w 8882887"/>
                <a:gd name="connsiteY647" fmla="*/ 1414854 h 1682495"/>
                <a:gd name="connsiteX648" fmla="*/ 6627591 w 8882887"/>
                <a:gd name="connsiteY648" fmla="*/ 1412238 h 1682495"/>
                <a:gd name="connsiteX649" fmla="*/ 6627591 w 8882887"/>
                <a:gd name="connsiteY649" fmla="*/ 1393932 h 1682495"/>
                <a:gd name="connsiteX650" fmla="*/ 6634279 w 8882887"/>
                <a:gd name="connsiteY650" fmla="*/ 1397420 h 1682495"/>
                <a:gd name="connsiteX651" fmla="*/ 6640967 w 8882887"/>
                <a:gd name="connsiteY651" fmla="*/ 1362549 h 1682495"/>
                <a:gd name="connsiteX652" fmla="*/ 6647653 w 8882887"/>
                <a:gd name="connsiteY652" fmla="*/ 1397420 h 1682495"/>
                <a:gd name="connsiteX653" fmla="*/ 6651415 w 8882887"/>
                <a:gd name="connsiteY653" fmla="*/ 1392624 h 1682495"/>
                <a:gd name="connsiteX654" fmla="*/ 6654341 w 8882887"/>
                <a:gd name="connsiteY654" fmla="*/ 1383471 h 1682495"/>
                <a:gd name="connsiteX655" fmla="*/ 6655175 w 8882887"/>
                <a:gd name="connsiteY655" fmla="*/ 1381728 h 1682495"/>
                <a:gd name="connsiteX656" fmla="*/ 6661027 w 8882887"/>
                <a:gd name="connsiteY656" fmla="*/ 1369523 h 1682495"/>
                <a:gd name="connsiteX657" fmla="*/ 6661863 w 8882887"/>
                <a:gd name="connsiteY657" fmla="*/ 1367780 h 1682495"/>
                <a:gd name="connsiteX658" fmla="*/ 6667715 w 8882887"/>
                <a:gd name="connsiteY658" fmla="*/ 1355576 h 1682495"/>
                <a:gd name="connsiteX659" fmla="*/ 6669803 w 8882887"/>
                <a:gd name="connsiteY659" fmla="*/ 1354268 h 1682495"/>
                <a:gd name="connsiteX660" fmla="*/ 6684431 w 8882887"/>
                <a:gd name="connsiteY660" fmla="*/ 1345115 h 1682495"/>
                <a:gd name="connsiteX661" fmla="*/ 6686939 w 8882887"/>
                <a:gd name="connsiteY661" fmla="*/ 1343372 h 1682495"/>
                <a:gd name="connsiteX662" fmla="*/ 6704493 w 8882887"/>
                <a:gd name="connsiteY662" fmla="*/ 1331166 h 1682495"/>
                <a:gd name="connsiteX663" fmla="*/ 6705747 w 8882887"/>
                <a:gd name="connsiteY663" fmla="*/ 1329423 h 1682495"/>
                <a:gd name="connsiteX664" fmla="*/ 6714523 w 8882887"/>
                <a:gd name="connsiteY664" fmla="*/ 1317219 h 1682495"/>
                <a:gd name="connsiteX665" fmla="*/ 6715359 w 8882887"/>
                <a:gd name="connsiteY665" fmla="*/ 1314168 h 1682495"/>
                <a:gd name="connsiteX666" fmla="*/ 6721211 w 8882887"/>
                <a:gd name="connsiteY666" fmla="*/ 1292810 h 1682495"/>
                <a:gd name="connsiteX667" fmla="*/ 6722047 w 8882887"/>
                <a:gd name="connsiteY667" fmla="*/ 1295861 h 1682495"/>
                <a:gd name="connsiteX668" fmla="*/ 6727897 w 8882887"/>
                <a:gd name="connsiteY668" fmla="*/ 1317219 h 1682495"/>
                <a:gd name="connsiteX669" fmla="*/ 6728733 w 8882887"/>
                <a:gd name="connsiteY669" fmla="*/ 1318526 h 1682495"/>
                <a:gd name="connsiteX670" fmla="*/ 6734585 w 8882887"/>
                <a:gd name="connsiteY670" fmla="*/ 1327680 h 1682495"/>
                <a:gd name="connsiteX671" fmla="*/ 6736675 w 8882887"/>
                <a:gd name="connsiteY671" fmla="*/ 1329423 h 1682495"/>
                <a:gd name="connsiteX672" fmla="*/ 6751303 w 8882887"/>
                <a:gd name="connsiteY672" fmla="*/ 1341627 h 1682495"/>
                <a:gd name="connsiteX673" fmla="*/ 6752975 w 8882887"/>
                <a:gd name="connsiteY673" fmla="*/ 1343372 h 1682495"/>
                <a:gd name="connsiteX674" fmla="*/ 6764675 w 8882887"/>
                <a:gd name="connsiteY674" fmla="*/ 1355576 h 1682495"/>
                <a:gd name="connsiteX675" fmla="*/ 6766349 w 8882887"/>
                <a:gd name="connsiteY675" fmla="*/ 1357319 h 1682495"/>
                <a:gd name="connsiteX676" fmla="*/ 6778051 w 8882887"/>
                <a:gd name="connsiteY676" fmla="*/ 1369523 h 1682495"/>
                <a:gd name="connsiteX677" fmla="*/ 6778469 w 8882887"/>
                <a:gd name="connsiteY677" fmla="*/ 1371267 h 1682495"/>
                <a:gd name="connsiteX678" fmla="*/ 6781393 w 8882887"/>
                <a:gd name="connsiteY678" fmla="*/ 1383471 h 1682495"/>
                <a:gd name="connsiteX679" fmla="*/ 6781811 w 8882887"/>
                <a:gd name="connsiteY679" fmla="*/ 1385214 h 1682495"/>
                <a:gd name="connsiteX680" fmla="*/ 6784737 w 8882887"/>
                <a:gd name="connsiteY680" fmla="*/ 1397420 h 1682495"/>
                <a:gd name="connsiteX681" fmla="*/ 6794767 w 8882887"/>
                <a:gd name="connsiteY681" fmla="*/ 1362549 h 1682495"/>
                <a:gd name="connsiteX682" fmla="*/ 6801455 w 8882887"/>
                <a:gd name="connsiteY682" fmla="*/ 1397420 h 1682495"/>
                <a:gd name="connsiteX683" fmla="*/ 6808141 w 8882887"/>
                <a:gd name="connsiteY683" fmla="*/ 1400034 h 1682495"/>
                <a:gd name="connsiteX684" fmla="*/ 6808141 w 8882887"/>
                <a:gd name="connsiteY684" fmla="*/ 1418342 h 1682495"/>
                <a:gd name="connsiteX685" fmla="*/ 6801455 w 8882887"/>
                <a:gd name="connsiteY685" fmla="*/ 1467159 h 1682495"/>
                <a:gd name="connsiteX686" fmla="*/ 6803127 w 8882887"/>
                <a:gd name="connsiteY686" fmla="*/ 1467159 h 1682495"/>
                <a:gd name="connsiteX687" fmla="*/ 6814829 w 8882887"/>
                <a:gd name="connsiteY687" fmla="*/ 1467159 h 1682495"/>
                <a:gd name="connsiteX688" fmla="*/ 6816083 w 8882887"/>
                <a:gd name="connsiteY688" fmla="*/ 1474133 h 1682495"/>
                <a:gd name="connsiteX689" fmla="*/ 6824859 w 8882887"/>
                <a:gd name="connsiteY689" fmla="*/ 1474133 h 1682495"/>
                <a:gd name="connsiteX690" fmla="*/ 6824859 w 8882887"/>
                <a:gd name="connsiteY690" fmla="*/ 1472390 h 1682495"/>
                <a:gd name="connsiteX691" fmla="*/ 6824859 w 8882887"/>
                <a:gd name="connsiteY691" fmla="*/ 1460184 h 1682495"/>
                <a:gd name="connsiteX692" fmla="*/ 6828203 w 8882887"/>
                <a:gd name="connsiteY692" fmla="*/ 1460184 h 1682495"/>
                <a:gd name="connsiteX693" fmla="*/ 6851607 w 8882887"/>
                <a:gd name="connsiteY693" fmla="*/ 1460184 h 1682495"/>
                <a:gd name="connsiteX694" fmla="*/ 6851607 w 8882887"/>
                <a:gd name="connsiteY694" fmla="*/ 1457133 h 1682495"/>
                <a:gd name="connsiteX695" fmla="*/ 6851607 w 8882887"/>
                <a:gd name="connsiteY695" fmla="*/ 1435776 h 1682495"/>
                <a:gd name="connsiteX696" fmla="*/ 6908447 w 8882887"/>
                <a:gd name="connsiteY696" fmla="*/ 1435776 h 1682495"/>
                <a:gd name="connsiteX697" fmla="*/ 6908447 w 8882887"/>
                <a:gd name="connsiteY697" fmla="*/ 1437956 h 1682495"/>
                <a:gd name="connsiteX698" fmla="*/ 6908447 w 8882887"/>
                <a:gd name="connsiteY698" fmla="*/ 1453211 h 1682495"/>
                <a:gd name="connsiteX699" fmla="*/ 6938539 w 8882887"/>
                <a:gd name="connsiteY699" fmla="*/ 1453211 h 1682495"/>
                <a:gd name="connsiteX700" fmla="*/ 6938539 w 8882887"/>
                <a:gd name="connsiteY700" fmla="*/ 1456698 h 1682495"/>
                <a:gd name="connsiteX701" fmla="*/ 6938539 w 8882887"/>
                <a:gd name="connsiteY701" fmla="*/ 1481106 h 1682495"/>
                <a:gd name="connsiteX702" fmla="*/ 6931853 w 8882887"/>
                <a:gd name="connsiteY702" fmla="*/ 1482414 h 1682495"/>
                <a:gd name="connsiteX703" fmla="*/ 6931853 w 8882887"/>
                <a:gd name="connsiteY703" fmla="*/ 1491567 h 1682495"/>
                <a:gd name="connsiteX704" fmla="*/ 6938539 w 8882887"/>
                <a:gd name="connsiteY704" fmla="*/ 1494183 h 1682495"/>
                <a:gd name="connsiteX705" fmla="*/ 6938539 w 8882887"/>
                <a:gd name="connsiteY705" fmla="*/ 1512489 h 1682495"/>
                <a:gd name="connsiteX706" fmla="*/ 6931853 w 8882887"/>
                <a:gd name="connsiteY706" fmla="*/ 1519463 h 1682495"/>
                <a:gd name="connsiteX707" fmla="*/ 6931853 w 8882887"/>
                <a:gd name="connsiteY707" fmla="*/ 1603151 h 1682495"/>
                <a:gd name="connsiteX708" fmla="*/ 6934777 w 8882887"/>
                <a:gd name="connsiteY708" fmla="*/ 1603151 h 1682495"/>
                <a:gd name="connsiteX709" fmla="*/ 6955257 w 8882887"/>
                <a:gd name="connsiteY709" fmla="*/ 1603151 h 1682495"/>
                <a:gd name="connsiteX710" fmla="*/ 6957763 w 8882887"/>
                <a:gd name="connsiteY710" fmla="*/ 1610124 h 1682495"/>
                <a:gd name="connsiteX711" fmla="*/ 6975319 w 8882887"/>
                <a:gd name="connsiteY711" fmla="*/ 1610124 h 1682495"/>
                <a:gd name="connsiteX712" fmla="*/ 6975319 w 8882887"/>
                <a:gd name="connsiteY712" fmla="*/ 1613175 h 1682495"/>
                <a:gd name="connsiteX713" fmla="*/ 6975319 w 8882887"/>
                <a:gd name="connsiteY713" fmla="*/ 1634534 h 1682495"/>
                <a:gd name="connsiteX714" fmla="*/ 6977827 w 8882887"/>
                <a:gd name="connsiteY714" fmla="*/ 1634534 h 1682495"/>
                <a:gd name="connsiteX715" fmla="*/ 6995379 w 8882887"/>
                <a:gd name="connsiteY715" fmla="*/ 1634534 h 1682495"/>
                <a:gd name="connsiteX716" fmla="*/ 6995379 w 8882887"/>
                <a:gd name="connsiteY716" fmla="*/ 1631483 h 1682495"/>
                <a:gd name="connsiteX717" fmla="*/ 6995379 w 8882887"/>
                <a:gd name="connsiteY717" fmla="*/ 1610124 h 1682495"/>
                <a:gd name="connsiteX718" fmla="*/ 6998303 w 8882887"/>
                <a:gd name="connsiteY718" fmla="*/ 1608381 h 1682495"/>
                <a:gd name="connsiteX719" fmla="*/ 7018783 w 8882887"/>
                <a:gd name="connsiteY719" fmla="*/ 1596177 h 1682495"/>
                <a:gd name="connsiteX720" fmla="*/ 7018783 w 8882887"/>
                <a:gd name="connsiteY720" fmla="*/ 1564794 h 1682495"/>
                <a:gd name="connsiteX721" fmla="*/ 7012097 w 8882887"/>
                <a:gd name="connsiteY721" fmla="*/ 1529924 h 1682495"/>
                <a:gd name="connsiteX722" fmla="*/ 7013767 w 8882887"/>
                <a:gd name="connsiteY722" fmla="*/ 1529924 h 1682495"/>
                <a:gd name="connsiteX723" fmla="*/ 7025471 w 8882887"/>
                <a:gd name="connsiteY723" fmla="*/ 1529924 h 1682495"/>
                <a:gd name="connsiteX724" fmla="*/ 7055563 w 8882887"/>
                <a:gd name="connsiteY724" fmla="*/ 1526438 h 1682495"/>
                <a:gd name="connsiteX725" fmla="*/ 7055563 w 8882887"/>
                <a:gd name="connsiteY725" fmla="*/ 1524693 h 1682495"/>
                <a:gd name="connsiteX726" fmla="*/ 7055563 w 8882887"/>
                <a:gd name="connsiteY726" fmla="*/ 1512489 h 1682495"/>
                <a:gd name="connsiteX727" fmla="*/ 7058071 w 8882887"/>
                <a:gd name="connsiteY727" fmla="*/ 1512489 h 1682495"/>
                <a:gd name="connsiteX728" fmla="*/ 7075623 w 8882887"/>
                <a:gd name="connsiteY728" fmla="*/ 1512489 h 1682495"/>
                <a:gd name="connsiteX729" fmla="*/ 7075623 w 8882887"/>
                <a:gd name="connsiteY729" fmla="*/ 1338141 h 1682495"/>
                <a:gd name="connsiteX730" fmla="*/ 7077295 w 8882887"/>
                <a:gd name="connsiteY730" fmla="*/ 1338141 h 1682495"/>
                <a:gd name="connsiteX731" fmla="*/ 7088997 w 8882887"/>
                <a:gd name="connsiteY731" fmla="*/ 1338141 h 1682495"/>
                <a:gd name="connsiteX732" fmla="*/ 7088997 w 8882887"/>
                <a:gd name="connsiteY732" fmla="*/ 1334654 h 1682495"/>
                <a:gd name="connsiteX733" fmla="*/ 7088997 w 8882887"/>
                <a:gd name="connsiteY733" fmla="*/ 1310244 h 1682495"/>
                <a:gd name="connsiteX734" fmla="*/ 7092341 w 8882887"/>
                <a:gd name="connsiteY734" fmla="*/ 1240505 h 1682495"/>
                <a:gd name="connsiteX735" fmla="*/ 7094013 w 8882887"/>
                <a:gd name="connsiteY735" fmla="*/ 1240505 h 1682495"/>
                <a:gd name="connsiteX736" fmla="*/ 7105715 w 8882887"/>
                <a:gd name="connsiteY736" fmla="*/ 1240505 h 1682495"/>
                <a:gd name="connsiteX737" fmla="*/ 7105715 w 8882887"/>
                <a:gd name="connsiteY737" fmla="*/ 1242249 h 1682495"/>
                <a:gd name="connsiteX738" fmla="*/ 7105715 w 8882887"/>
                <a:gd name="connsiteY738" fmla="*/ 1254453 h 1682495"/>
                <a:gd name="connsiteX739" fmla="*/ 7112401 w 8882887"/>
                <a:gd name="connsiteY739" fmla="*/ 1250966 h 1682495"/>
                <a:gd name="connsiteX740" fmla="*/ 7112401 w 8882887"/>
                <a:gd name="connsiteY740" fmla="*/ 1226558 h 1682495"/>
                <a:gd name="connsiteX741" fmla="*/ 7114491 w 8882887"/>
                <a:gd name="connsiteY741" fmla="*/ 1225686 h 1682495"/>
                <a:gd name="connsiteX742" fmla="*/ 7129119 w 8882887"/>
                <a:gd name="connsiteY742" fmla="*/ 1219584 h 1682495"/>
                <a:gd name="connsiteX743" fmla="*/ 7130791 w 8882887"/>
                <a:gd name="connsiteY743" fmla="*/ 1220456 h 1682495"/>
                <a:gd name="connsiteX744" fmla="*/ 7142493 w 8882887"/>
                <a:gd name="connsiteY744" fmla="*/ 1226558 h 1682495"/>
                <a:gd name="connsiteX745" fmla="*/ 7145001 w 8882887"/>
                <a:gd name="connsiteY745" fmla="*/ 1226558 h 1682495"/>
                <a:gd name="connsiteX746" fmla="*/ 7162555 w 8882887"/>
                <a:gd name="connsiteY746" fmla="*/ 1226558 h 1682495"/>
                <a:gd name="connsiteX747" fmla="*/ 7162555 w 8882887"/>
                <a:gd name="connsiteY747" fmla="*/ 1181226 h 1682495"/>
                <a:gd name="connsiteX748" fmla="*/ 7164227 w 8882887"/>
                <a:gd name="connsiteY748" fmla="*/ 1181226 h 1682495"/>
                <a:gd name="connsiteX749" fmla="*/ 7175927 w 8882887"/>
                <a:gd name="connsiteY749" fmla="*/ 1181226 h 1682495"/>
                <a:gd name="connsiteX750" fmla="*/ 7178017 w 8882887"/>
                <a:gd name="connsiteY750" fmla="*/ 1188201 h 1682495"/>
                <a:gd name="connsiteX751" fmla="*/ 7192647 w 8882887"/>
                <a:gd name="connsiteY751" fmla="*/ 1188201 h 1682495"/>
                <a:gd name="connsiteX752" fmla="*/ 7194319 w 8882887"/>
                <a:gd name="connsiteY752" fmla="*/ 1181226 h 1682495"/>
                <a:gd name="connsiteX753" fmla="*/ 7206021 w 8882887"/>
                <a:gd name="connsiteY753" fmla="*/ 1181226 h 1682495"/>
                <a:gd name="connsiteX754" fmla="*/ 7206021 w 8882887"/>
                <a:gd name="connsiteY754" fmla="*/ 1233531 h 1682495"/>
                <a:gd name="connsiteX755" fmla="*/ 7208111 w 8882887"/>
                <a:gd name="connsiteY755" fmla="*/ 1235274 h 1682495"/>
                <a:gd name="connsiteX756" fmla="*/ 7222739 w 8882887"/>
                <a:gd name="connsiteY756" fmla="*/ 1247480 h 1682495"/>
                <a:gd name="connsiteX757" fmla="*/ 7256173 w 8882887"/>
                <a:gd name="connsiteY757" fmla="*/ 1257941 h 1682495"/>
                <a:gd name="connsiteX758" fmla="*/ 7256173 w 8882887"/>
                <a:gd name="connsiteY758" fmla="*/ 1255761 h 1682495"/>
                <a:gd name="connsiteX759" fmla="*/ 7256173 w 8882887"/>
                <a:gd name="connsiteY759" fmla="*/ 1240505 h 1682495"/>
                <a:gd name="connsiteX760" fmla="*/ 7299639 w 8882887"/>
                <a:gd name="connsiteY760" fmla="*/ 1226558 h 1682495"/>
                <a:gd name="connsiteX761" fmla="*/ 7299639 w 8882887"/>
                <a:gd name="connsiteY761" fmla="*/ 1224815 h 1682495"/>
                <a:gd name="connsiteX762" fmla="*/ 7299639 w 8882887"/>
                <a:gd name="connsiteY762" fmla="*/ 1212609 h 1682495"/>
                <a:gd name="connsiteX763" fmla="*/ 7300893 w 8882887"/>
                <a:gd name="connsiteY763" fmla="*/ 1212609 h 1682495"/>
                <a:gd name="connsiteX764" fmla="*/ 7309669 w 8882887"/>
                <a:gd name="connsiteY764" fmla="*/ 1212609 h 1682495"/>
                <a:gd name="connsiteX765" fmla="*/ 7309669 w 8882887"/>
                <a:gd name="connsiteY765" fmla="*/ 1211303 h 1682495"/>
                <a:gd name="connsiteX766" fmla="*/ 7309669 w 8882887"/>
                <a:gd name="connsiteY766" fmla="*/ 1202148 h 1682495"/>
                <a:gd name="connsiteX767" fmla="*/ 7313013 w 8882887"/>
                <a:gd name="connsiteY767" fmla="*/ 1202148 h 1682495"/>
                <a:gd name="connsiteX768" fmla="*/ 7336417 w 8882887"/>
                <a:gd name="connsiteY768" fmla="*/ 1202148 h 1682495"/>
                <a:gd name="connsiteX769" fmla="*/ 7336417 w 8882887"/>
                <a:gd name="connsiteY769" fmla="*/ 1203456 h 1682495"/>
                <a:gd name="connsiteX770" fmla="*/ 7336417 w 8882887"/>
                <a:gd name="connsiteY770" fmla="*/ 1212609 h 1682495"/>
                <a:gd name="connsiteX771" fmla="*/ 7338925 w 8882887"/>
                <a:gd name="connsiteY771" fmla="*/ 1212609 h 1682495"/>
                <a:gd name="connsiteX772" fmla="*/ 7356479 w 8882887"/>
                <a:gd name="connsiteY772" fmla="*/ 1212609 h 1682495"/>
                <a:gd name="connsiteX773" fmla="*/ 7356479 w 8882887"/>
                <a:gd name="connsiteY773" fmla="*/ 1215225 h 1682495"/>
                <a:gd name="connsiteX774" fmla="*/ 7356479 w 8882887"/>
                <a:gd name="connsiteY774" fmla="*/ 1233531 h 1682495"/>
                <a:gd name="connsiteX775" fmla="*/ 7393257 w 8882887"/>
                <a:gd name="connsiteY775" fmla="*/ 1233531 h 1682495"/>
                <a:gd name="connsiteX776" fmla="*/ 7393257 w 8882887"/>
                <a:gd name="connsiteY776" fmla="*/ 1231788 h 1682495"/>
                <a:gd name="connsiteX777" fmla="*/ 7393257 w 8882887"/>
                <a:gd name="connsiteY777" fmla="*/ 1219584 h 1682495"/>
                <a:gd name="connsiteX778" fmla="*/ 7395347 w 8882887"/>
                <a:gd name="connsiteY778" fmla="*/ 1219584 h 1682495"/>
                <a:gd name="connsiteX779" fmla="*/ 7409975 w 8882887"/>
                <a:gd name="connsiteY779" fmla="*/ 1219584 h 1682495"/>
                <a:gd name="connsiteX780" fmla="*/ 7409975 w 8882887"/>
                <a:gd name="connsiteY780" fmla="*/ 1217840 h 1682495"/>
                <a:gd name="connsiteX781" fmla="*/ 7409975 w 8882887"/>
                <a:gd name="connsiteY781" fmla="*/ 1205636 h 1682495"/>
                <a:gd name="connsiteX782" fmla="*/ 7412483 w 8882887"/>
                <a:gd name="connsiteY782" fmla="*/ 1205636 h 1682495"/>
                <a:gd name="connsiteX783" fmla="*/ 7430035 w 8882887"/>
                <a:gd name="connsiteY783" fmla="*/ 1205636 h 1682495"/>
                <a:gd name="connsiteX784" fmla="*/ 7430035 w 8882887"/>
                <a:gd name="connsiteY784" fmla="*/ 1207379 h 1682495"/>
                <a:gd name="connsiteX785" fmla="*/ 7430035 w 8882887"/>
                <a:gd name="connsiteY785" fmla="*/ 1219584 h 1682495"/>
                <a:gd name="connsiteX786" fmla="*/ 7436723 w 8882887"/>
                <a:gd name="connsiteY786" fmla="*/ 1135896 h 1682495"/>
                <a:gd name="connsiteX787" fmla="*/ 7587181 w 8882887"/>
                <a:gd name="connsiteY787" fmla="*/ 1135896 h 1682495"/>
                <a:gd name="connsiteX788" fmla="*/ 7587181 w 8882887"/>
                <a:gd name="connsiteY788" fmla="*/ 1247480 h 1682495"/>
                <a:gd name="connsiteX789" fmla="*/ 7590525 w 8882887"/>
                <a:gd name="connsiteY789" fmla="*/ 1247480 h 1682495"/>
                <a:gd name="connsiteX790" fmla="*/ 7613929 w 8882887"/>
                <a:gd name="connsiteY790" fmla="*/ 1247480 h 1682495"/>
                <a:gd name="connsiteX791" fmla="*/ 7613929 w 8882887"/>
                <a:gd name="connsiteY791" fmla="*/ 1121948 h 1682495"/>
                <a:gd name="connsiteX792" fmla="*/ 7647365 w 8882887"/>
                <a:gd name="connsiteY792" fmla="*/ 1104513 h 1682495"/>
                <a:gd name="connsiteX793" fmla="*/ 7690831 w 8882887"/>
                <a:gd name="connsiteY793" fmla="*/ 1104513 h 1682495"/>
                <a:gd name="connsiteX794" fmla="*/ 7693757 w 8882887"/>
                <a:gd name="connsiteY794" fmla="*/ 1101899 h 1682495"/>
                <a:gd name="connsiteX795" fmla="*/ 7714235 w 8882887"/>
                <a:gd name="connsiteY795" fmla="*/ 1083591 h 1682495"/>
                <a:gd name="connsiteX796" fmla="*/ 7771075 w 8882887"/>
                <a:gd name="connsiteY796" fmla="*/ 1083591 h 1682495"/>
                <a:gd name="connsiteX797" fmla="*/ 7771075 w 8882887"/>
                <a:gd name="connsiteY797" fmla="*/ 1086207 h 1682495"/>
                <a:gd name="connsiteX798" fmla="*/ 7771075 w 8882887"/>
                <a:gd name="connsiteY798" fmla="*/ 1104513 h 1682495"/>
                <a:gd name="connsiteX799" fmla="*/ 7827915 w 8882887"/>
                <a:gd name="connsiteY799" fmla="*/ 1104513 h 1682495"/>
                <a:gd name="connsiteX800" fmla="*/ 7827915 w 8882887"/>
                <a:gd name="connsiteY800" fmla="*/ 1240505 h 1682495"/>
                <a:gd name="connsiteX801" fmla="*/ 7830005 w 8882887"/>
                <a:gd name="connsiteY801" fmla="*/ 1240505 h 1682495"/>
                <a:gd name="connsiteX802" fmla="*/ 7844633 w 8882887"/>
                <a:gd name="connsiteY802" fmla="*/ 1240505 h 1682495"/>
                <a:gd name="connsiteX803" fmla="*/ 7844633 w 8882887"/>
                <a:gd name="connsiteY803" fmla="*/ 1439262 h 1682495"/>
                <a:gd name="connsiteX804" fmla="*/ 7847975 w 8882887"/>
                <a:gd name="connsiteY804" fmla="*/ 1439262 h 1682495"/>
                <a:gd name="connsiteX805" fmla="*/ 7871381 w 8882887"/>
                <a:gd name="connsiteY805" fmla="*/ 1439262 h 1682495"/>
                <a:gd name="connsiteX806" fmla="*/ 7871381 w 8882887"/>
                <a:gd name="connsiteY806" fmla="*/ 1310244 h 1682495"/>
                <a:gd name="connsiteX807" fmla="*/ 7872635 w 8882887"/>
                <a:gd name="connsiteY807" fmla="*/ 1309373 h 1682495"/>
                <a:gd name="connsiteX808" fmla="*/ 7881411 w 8882887"/>
                <a:gd name="connsiteY808" fmla="*/ 1303271 h 1682495"/>
                <a:gd name="connsiteX809" fmla="*/ 7888099 w 8882887"/>
                <a:gd name="connsiteY809" fmla="*/ 1305014 h 1682495"/>
                <a:gd name="connsiteX810" fmla="*/ 7888099 w 8882887"/>
                <a:gd name="connsiteY810" fmla="*/ 1317219 h 1682495"/>
                <a:gd name="connsiteX811" fmla="*/ 7891441 w 8882887"/>
                <a:gd name="connsiteY811" fmla="*/ 1315475 h 1682495"/>
                <a:gd name="connsiteX812" fmla="*/ 7914847 w 8882887"/>
                <a:gd name="connsiteY812" fmla="*/ 1303271 h 1682495"/>
                <a:gd name="connsiteX813" fmla="*/ 7917773 w 8882887"/>
                <a:gd name="connsiteY813" fmla="*/ 1303271 h 1682495"/>
                <a:gd name="connsiteX814" fmla="*/ 7938251 w 8882887"/>
                <a:gd name="connsiteY814" fmla="*/ 1303271 h 1682495"/>
                <a:gd name="connsiteX815" fmla="*/ 7938251 w 8882887"/>
                <a:gd name="connsiteY815" fmla="*/ 1540385 h 1682495"/>
                <a:gd name="connsiteX816" fmla="*/ 7985061 w 8882887"/>
                <a:gd name="connsiteY816" fmla="*/ 1547360 h 1682495"/>
                <a:gd name="connsiteX817" fmla="*/ 7985061 w 8882887"/>
                <a:gd name="connsiteY817" fmla="*/ 1536899 h 1682495"/>
                <a:gd name="connsiteX818" fmla="*/ 8035213 w 8882887"/>
                <a:gd name="connsiteY818" fmla="*/ 1536899 h 1682495"/>
                <a:gd name="connsiteX819" fmla="*/ 8035213 w 8882887"/>
                <a:gd name="connsiteY819" fmla="*/ 1491567 h 1682495"/>
                <a:gd name="connsiteX820" fmla="*/ 8048587 w 8882887"/>
                <a:gd name="connsiteY820" fmla="*/ 1491567 h 1682495"/>
                <a:gd name="connsiteX821" fmla="*/ 8048587 w 8882887"/>
                <a:gd name="connsiteY821" fmla="*/ 1432289 h 1682495"/>
                <a:gd name="connsiteX822" fmla="*/ 8058619 w 8882887"/>
                <a:gd name="connsiteY822" fmla="*/ 1432289 h 1682495"/>
                <a:gd name="connsiteX823" fmla="*/ 8058619 w 8882887"/>
                <a:gd name="connsiteY823" fmla="*/ 1373010 h 1682495"/>
                <a:gd name="connsiteX824" fmla="*/ 8082023 w 8882887"/>
                <a:gd name="connsiteY824" fmla="*/ 1373010 h 1682495"/>
                <a:gd name="connsiteX825" fmla="*/ 8155579 w 8882887"/>
                <a:gd name="connsiteY825" fmla="*/ 1341627 h 1682495"/>
                <a:gd name="connsiteX826" fmla="*/ 8158923 w 8882887"/>
                <a:gd name="connsiteY826" fmla="*/ 1310244 h 1682495"/>
                <a:gd name="connsiteX827" fmla="*/ 8165611 w 8882887"/>
                <a:gd name="connsiteY827" fmla="*/ 1341627 h 1682495"/>
                <a:gd name="connsiteX828" fmla="*/ 8242511 w 8882887"/>
                <a:gd name="connsiteY828" fmla="*/ 1383471 h 1682495"/>
                <a:gd name="connsiteX829" fmla="*/ 8242511 w 8882887"/>
                <a:gd name="connsiteY829" fmla="*/ 1376498 h 1682495"/>
                <a:gd name="connsiteX830" fmla="*/ 8262573 w 8882887"/>
                <a:gd name="connsiteY830" fmla="*/ 1376498 h 1682495"/>
                <a:gd name="connsiteX831" fmla="*/ 8262573 w 8882887"/>
                <a:gd name="connsiteY831" fmla="*/ 1432289 h 1682495"/>
                <a:gd name="connsiteX832" fmla="*/ 8272603 w 8882887"/>
                <a:gd name="connsiteY832" fmla="*/ 1432289 h 1682495"/>
                <a:gd name="connsiteX833" fmla="*/ 8272603 w 8882887"/>
                <a:gd name="connsiteY833" fmla="*/ 1498541 h 1682495"/>
                <a:gd name="connsiteX834" fmla="*/ 8282635 w 8882887"/>
                <a:gd name="connsiteY834" fmla="*/ 1498541 h 1682495"/>
                <a:gd name="connsiteX835" fmla="*/ 8282635 w 8882887"/>
                <a:gd name="connsiteY835" fmla="*/ 1529924 h 1682495"/>
                <a:gd name="connsiteX836" fmla="*/ 8302695 w 8882887"/>
                <a:gd name="connsiteY836" fmla="*/ 1529924 h 1682495"/>
                <a:gd name="connsiteX837" fmla="*/ 8302695 w 8882887"/>
                <a:gd name="connsiteY837" fmla="*/ 1578741 h 1682495"/>
                <a:gd name="connsiteX838" fmla="*/ 8429747 w 8882887"/>
                <a:gd name="connsiteY838" fmla="*/ 1568280 h 1682495"/>
                <a:gd name="connsiteX839" fmla="*/ 8429747 w 8882887"/>
                <a:gd name="connsiteY839" fmla="*/ 1519463 h 1682495"/>
                <a:gd name="connsiteX840" fmla="*/ 8496619 w 8882887"/>
                <a:gd name="connsiteY840" fmla="*/ 1519463 h 1682495"/>
                <a:gd name="connsiteX841" fmla="*/ 8496619 w 8882887"/>
                <a:gd name="connsiteY841" fmla="*/ 1491567 h 1682495"/>
                <a:gd name="connsiteX842" fmla="*/ 8637047 w 8882887"/>
                <a:gd name="connsiteY842" fmla="*/ 1491567 h 1682495"/>
                <a:gd name="connsiteX843" fmla="*/ 8637047 w 8882887"/>
                <a:gd name="connsiteY843" fmla="*/ 1509002 h 1682495"/>
                <a:gd name="connsiteX844" fmla="*/ 8727321 w 8882887"/>
                <a:gd name="connsiteY844" fmla="*/ 1509002 h 1682495"/>
                <a:gd name="connsiteX845" fmla="*/ 8727321 w 8882887"/>
                <a:gd name="connsiteY845" fmla="*/ 1519463 h 1682495"/>
                <a:gd name="connsiteX846" fmla="*/ 8754069 w 8882887"/>
                <a:gd name="connsiteY846" fmla="*/ 1519463 h 1682495"/>
                <a:gd name="connsiteX847" fmla="*/ 8754069 w 8882887"/>
                <a:gd name="connsiteY847" fmla="*/ 1529924 h 1682495"/>
                <a:gd name="connsiteX848" fmla="*/ 8777473 w 8882887"/>
                <a:gd name="connsiteY848" fmla="*/ 1529924 h 1682495"/>
                <a:gd name="connsiteX849" fmla="*/ 8777473 w 8882887"/>
                <a:gd name="connsiteY849" fmla="*/ 1499913 h 1682495"/>
                <a:gd name="connsiteX850" fmla="*/ 8882887 w 8882887"/>
                <a:gd name="connsiteY850" fmla="*/ 1682495 h 1682495"/>
                <a:gd name="connsiteX851" fmla="*/ 0 w 8882887"/>
                <a:gd name="connsiteY851" fmla="*/ 1682495 h 1682495"/>
                <a:gd name="connsiteX852" fmla="*/ 63077 w 8882887"/>
                <a:gd name="connsiteY852" fmla="*/ 1573241 h 1682495"/>
                <a:gd name="connsiteX853" fmla="*/ 123345 w 8882887"/>
                <a:gd name="connsiteY853" fmla="*/ 1568279 h 1682495"/>
                <a:gd name="connsiteX854" fmla="*/ 123345 w 8882887"/>
                <a:gd name="connsiteY854" fmla="*/ 1519461 h 1682495"/>
                <a:gd name="connsiteX855" fmla="*/ 190215 w 8882887"/>
                <a:gd name="connsiteY855" fmla="*/ 1519461 h 1682495"/>
                <a:gd name="connsiteX856" fmla="*/ 190215 w 8882887"/>
                <a:gd name="connsiteY856" fmla="*/ 1491566 h 1682495"/>
                <a:gd name="connsiteX857" fmla="*/ 330643 w 8882887"/>
                <a:gd name="connsiteY857" fmla="*/ 1491566 h 1682495"/>
                <a:gd name="connsiteX858" fmla="*/ 330643 w 8882887"/>
                <a:gd name="connsiteY858" fmla="*/ 1509000 h 1682495"/>
                <a:gd name="connsiteX859" fmla="*/ 420917 w 8882887"/>
                <a:gd name="connsiteY859" fmla="*/ 1509000 h 1682495"/>
                <a:gd name="connsiteX860" fmla="*/ 420917 w 8882887"/>
                <a:gd name="connsiteY860" fmla="*/ 1519461 h 1682495"/>
                <a:gd name="connsiteX861" fmla="*/ 447665 w 8882887"/>
                <a:gd name="connsiteY861" fmla="*/ 1519461 h 1682495"/>
                <a:gd name="connsiteX862" fmla="*/ 447665 w 8882887"/>
                <a:gd name="connsiteY862" fmla="*/ 1529922 h 1682495"/>
                <a:gd name="connsiteX863" fmla="*/ 471070 w 8882887"/>
                <a:gd name="connsiteY863" fmla="*/ 1529922 h 1682495"/>
                <a:gd name="connsiteX864" fmla="*/ 471070 w 8882887"/>
                <a:gd name="connsiteY864" fmla="*/ 1373009 h 1682495"/>
                <a:gd name="connsiteX865" fmla="*/ 541285 w 8882887"/>
                <a:gd name="connsiteY865" fmla="*/ 1352087 h 1682495"/>
                <a:gd name="connsiteX866" fmla="*/ 671681 w 8882887"/>
                <a:gd name="connsiteY866" fmla="*/ 1352087 h 1682495"/>
                <a:gd name="connsiteX867" fmla="*/ 671681 w 8882887"/>
                <a:gd name="connsiteY867" fmla="*/ 1101026 h 1682495"/>
                <a:gd name="connsiteX868" fmla="*/ 708460 w 8882887"/>
                <a:gd name="connsiteY868" fmla="*/ 1083590 h 1682495"/>
                <a:gd name="connsiteX869" fmla="*/ 868949 w 8882887"/>
                <a:gd name="connsiteY869" fmla="*/ 1055694 h 1682495"/>
                <a:gd name="connsiteX870" fmla="*/ 925789 w 8882887"/>
                <a:gd name="connsiteY870" fmla="*/ 1073129 h 1682495"/>
                <a:gd name="connsiteX871" fmla="*/ 935819 w 8882887"/>
                <a:gd name="connsiteY871" fmla="*/ 1083590 h 1682495"/>
                <a:gd name="connsiteX872" fmla="*/ 935819 w 8882887"/>
                <a:gd name="connsiteY872" fmla="*/ 1550844 h 1682495"/>
                <a:gd name="connsiteX873" fmla="*/ 959224 w 8882887"/>
                <a:gd name="connsiteY873" fmla="*/ 1550844 h 1682495"/>
                <a:gd name="connsiteX874" fmla="*/ 959224 w 8882887"/>
                <a:gd name="connsiteY874" fmla="*/ 1362548 h 1682495"/>
                <a:gd name="connsiteX875" fmla="*/ 979285 w 8882887"/>
                <a:gd name="connsiteY875" fmla="*/ 1362548 h 1682495"/>
                <a:gd name="connsiteX876" fmla="*/ 979285 w 8882887"/>
                <a:gd name="connsiteY876" fmla="*/ 1345113 h 1682495"/>
                <a:gd name="connsiteX877" fmla="*/ 999346 w 8882887"/>
                <a:gd name="connsiteY877" fmla="*/ 1334652 h 1682495"/>
                <a:gd name="connsiteX878" fmla="*/ 1016063 w 8882887"/>
                <a:gd name="connsiteY878" fmla="*/ 1334652 h 1682495"/>
                <a:gd name="connsiteX879" fmla="*/ 1016063 w 8882887"/>
                <a:gd name="connsiteY879" fmla="*/ 1317218 h 1682495"/>
                <a:gd name="connsiteX880" fmla="*/ 1029437 w 8882887"/>
                <a:gd name="connsiteY880" fmla="*/ 1306757 h 1682495"/>
                <a:gd name="connsiteX881" fmla="*/ 1062874 w 8882887"/>
                <a:gd name="connsiteY881" fmla="*/ 1306757 h 1682495"/>
                <a:gd name="connsiteX882" fmla="*/ 1062874 w 8882887"/>
                <a:gd name="connsiteY882" fmla="*/ 1362548 h 1682495"/>
                <a:gd name="connsiteX883" fmla="*/ 1133087 w 8882887"/>
                <a:gd name="connsiteY883" fmla="*/ 1362548 h 1682495"/>
                <a:gd name="connsiteX884" fmla="*/ 1133087 w 8882887"/>
                <a:gd name="connsiteY884" fmla="*/ 1557819 h 1682495"/>
                <a:gd name="connsiteX885" fmla="*/ 1159835 w 8882887"/>
                <a:gd name="connsiteY885" fmla="*/ 1557819 h 1682495"/>
                <a:gd name="connsiteX886" fmla="*/ 1186583 w 8882887"/>
                <a:gd name="connsiteY886" fmla="*/ 1547358 h 1682495"/>
                <a:gd name="connsiteX887" fmla="*/ 1186583 w 8882887"/>
                <a:gd name="connsiteY887" fmla="*/ 1533410 h 1682495"/>
                <a:gd name="connsiteX888" fmla="*/ 1176553 w 8882887"/>
                <a:gd name="connsiteY888" fmla="*/ 1529922 h 1682495"/>
                <a:gd name="connsiteX889" fmla="*/ 1176553 w 8882887"/>
                <a:gd name="connsiteY889" fmla="*/ 1519461 h 1682495"/>
                <a:gd name="connsiteX890" fmla="*/ 1186583 w 8882887"/>
                <a:gd name="connsiteY890" fmla="*/ 1512488 h 1682495"/>
                <a:gd name="connsiteX891" fmla="*/ 1186583 w 8882887"/>
                <a:gd name="connsiteY891" fmla="*/ 1435775 h 1682495"/>
                <a:gd name="connsiteX892" fmla="*/ 1176553 w 8882887"/>
                <a:gd name="connsiteY892" fmla="*/ 1432287 h 1682495"/>
                <a:gd name="connsiteX893" fmla="*/ 1176553 w 8882887"/>
                <a:gd name="connsiteY893" fmla="*/ 1421826 h 1682495"/>
                <a:gd name="connsiteX894" fmla="*/ 1186583 w 8882887"/>
                <a:gd name="connsiteY894" fmla="*/ 1414853 h 1682495"/>
                <a:gd name="connsiteX895" fmla="*/ 1193271 w 8882887"/>
                <a:gd name="connsiteY895" fmla="*/ 1407879 h 1682495"/>
                <a:gd name="connsiteX896" fmla="*/ 1193271 w 8882887"/>
                <a:gd name="connsiteY896" fmla="*/ 1393931 h 1682495"/>
                <a:gd name="connsiteX897" fmla="*/ 1186583 w 8882887"/>
                <a:gd name="connsiteY897" fmla="*/ 1393931 h 1682495"/>
                <a:gd name="connsiteX898" fmla="*/ 1186583 w 8882887"/>
                <a:gd name="connsiteY898" fmla="*/ 1383470 h 1682495"/>
                <a:gd name="connsiteX899" fmla="*/ 1196614 w 8882887"/>
                <a:gd name="connsiteY899" fmla="*/ 1376496 h 1682495"/>
                <a:gd name="connsiteX900" fmla="*/ 1250110 w 8882887"/>
                <a:gd name="connsiteY900" fmla="*/ 1278861 h 1682495"/>
                <a:gd name="connsiteX901" fmla="*/ 1243423 w 8882887"/>
                <a:gd name="connsiteY901" fmla="*/ 1275374 h 1682495"/>
                <a:gd name="connsiteX902" fmla="*/ 1243423 w 8882887"/>
                <a:gd name="connsiteY902" fmla="*/ 1264913 h 1682495"/>
                <a:gd name="connsiteX903" fmla="*/ 1253453 w 8882887"/>
                <a:gd name="connsiteY903" fmla="*/ 1261425 h 1682495"/>
                <a:gd name="connsiteX904" fmla="*/ 1253453 w 8882887"/>
                <a:gd name="connsiteY904" fmla="*/ 1247478 h 1682495"/>
                <a:gd name="connsiteX905" fmla="*/ 1260141 w 8882887"/>
                <a:gd name="connsiteY905" fmla="*/ 1247478 h 1682495"/>
                <a:gd name="connsiteX906" fmla="*/ 1260141 w 8882887"/>
                <a:gd name="connsiteY906" fmla="*/ 1216095 h 1682495"/>
                <a:gd name="connsiteX907" fmla="*/ 1253453 w 8882887"/>
                <a:gd name="connsiteY907" fmla="*/ 1216095 h 1682495"/>
                <a:gd name="connsiteX908" fmla="*/ 1253453 w 8882887"/>
                <a:gd name="connsiteY908" fmla="*/ 1209122 h 1682495"/>
                <a:gd name="connsiteX909" fmla="*/ 1260141 w 8882887"/>
                <a:gd name="connsiteY909" fmla="*/ 1205634 h 1682495"/>
                <a:gd name="connsiteX910" fmla="*/ 1276858 w 8882887"/>
                <a:gd name="connsiteY910" fmla="*/ 1181225 h 1682495"/>
                <a:gd name="connsiteX911" fmla="*/ 1280201 w 8882887"/>
                <a:gd name="connsiteY911" fmla="*/ 1167278 h 1682495"/>
                <a:gd name="connsiteX912" fmla="*/ 1280201 w 8882887"/>
                <a:gd name="connsiteY912" fmla="*/ 1128921 h 1682495"/>
                <a:gd name="connsiteX913" fmla="*/ 1280620 w 8882887"/>
                <a:gd name="connsiteY913" fmla="*/ 1127613 h 1682495"/>
                <a:gd name="connsiteX914" fmla="*/ 1283545 w 8882887"/>
                <a:gd name="connsiteY914" fmla="*/ 1118460 h 1682495"/>
                <a:gd name="connsiteX915" fmla="*/ 1283963 w 8882887"/>
                <a:gd name="connsiteY915" fmla="*/ 1119768 h 1682495"/>
                <a:gd name="connsiteX916" fmla="*/ 1286889 w 8882887"/>
                <a:gd name="connsiteY916" fmla="*/ 1128921 h 1682495"/>
                <a:gd name="connsiteX917" fmla="*/ 1290232 w 8882887"/>
                <a:gd name="connsiteY917" fmla="*/ 1167278 h 1682495"/>
                <a:gd name="connsiteX918" fmla="*/ 1290232 w 8882887"/>
                <a:gd name="connsiteY918" fmla="*/ 1177739 h 1682495"/>
                <a:gd name="connsiteX919" fmla="*/ 1306951 w 8882887"/>
                <a:gd name="connsiteY919" fmla="*/ 1205634 h 1682495"/>
                <a:gd name="connsiteX920" fmla="*/ 1313638 w 8882887"/>
                <a:gd name="connsiteY920" fmla="*/ 1209122 h 1682495"/>
                <a:gd name="connsiteX921" fmla="*/ 1313638 w 8882887"/>
                <a:gd name="connsiteY921" fmla="*/ 1216095 h 1682495"/>
                <a:gd name="connsiteX922" fmla="*/ 1310295 w 8882887"/>
                <a:gd name="connsiteY922" fmla="*/ 1247478 h 1682495"/>
                <a:gd name="connsiteX923" fmla="*/ 1316981 w 8882887"/>
                <a:gd name="connsiteY923" fmla="*/ 1261425 h 1682495"/>
                <a:gd name="connsiteX924" fmla="*/ 1323669 w 8882887"/>
                <a:gd name="connsiteY924" fmla="*/ 1264913 h 1682495"/>
                <a:gd name="connsiteX925" fmla="*/ 1323669 w 8882887"/>
                <a:gd name="connsiteY925" fmla="*/ 1275374 h 1682495"/>
                <a:gd name="connsiteX926" fmla="*/ 1316981 w 8882887"/>
                <a:gd name="connsiteY926" fmla="*/ 1278861 h 1682495"/>
                <a:gd name="connsiteX927" fmla="*/ 1356268 w 8882887"/>
                <a:gd name="connsiteY927" fmla="*/ 1319833 h 1682495"/>
                <a:gd name="connsiteX928" fmla="*/ 1369603 w 8882887"/>
                <a:gd name="connsiteY928" fmla="*/ 1373009 h 1682495"/>
                <a:gd name="connsiteX929" fmla="*/ 1417287 w 8882887"/>
                <a:gd name="connsiteY929" fmla="*/ 1373009 h 1682495"/>
                <a:gd name="connsiteX930" fmla="*/ 1417287 w 8882887"/>
                <a:gd name="connsiteY930" fmla="*/ 1329494 h 1682495"/>
                <a:gd name="connsiteX931" fmla="*/ 1409211 w 8882887"/>
                <a:gd name="connsiteY931" fmla="*/ 1329494 h 1682495"/>
                <a:gd name="connsiteX932" fmla="*/ 1409211 w 8882887"/>
                <a:gd name="connsiteY932" fmla="*/ 1086294 h 1682495"/>
                <a:gd name="connsiteX933" fmla="*/ 1439612 w 8882887"/>
                <a:gd name="connsiteY933" fmla="*/ 1086294 h 1682495"/>
                <a:gd name="connsiteX934" fmla="*/ 1440372 w 8882887"/>
                <a:gd name="connsiteY934" fmla="*/ 1084673 h 1682495"/>
                <a:gd name="connsiteX935" fmla="*/ 1445691 w 8882887"/>
                <a:gd name="connsiteY935" fmla="*/ 1073324 h 1682495"/>
                <a:gd name="connsiteX936" fmla="*/ 1448352 w 8882887"/>
                <a:gd name="connsiteY936" fmla="*/ 1073729 h 1682495"/>
                <a:gd name="connsiteX937" fmla="*/ 1466972 w 8882887"/>
                <a:gd name="connsiteY937" fmla="*/ 1076565 h 1682495"/>
                <a:gd name="connsiteX938" fmla="*/ 1467732 w 8882887"/>
                <a:gd name="connsiteY938" fmla="*/ 1078593 h 1682495"/>
                <a:gd name="connsiteX939" fmla="*/ 1473051 w 8882887"/>
                <a:gd name="connsiteY939" fmla="*/ 1092779 h 1682495"/>
                <a:gd name="connsiteX940" fmla="*/ 1512572 w 8882887"/>
                <a:gd name="connsiteY940" fmla="*/ 1096022 h 1682495"/>
                <a:gd name="connsiteX941" fmla="*/ 1512572 w 8882887"/>
                <a:gd name="connsiteY941" fmla="*/ 911190 h 1682495"/>
                <a:gd name="connsiteX942" fmla="*/ 1515612 w 8882887"/>
                <a:gd name="connsiteY942" fmla="*/ 911190 h 1682495"/>
                <a:gd name="connsiteX943" fmla="*/ 1536893 w 8882887"/>
                <a:gd name="connsiteY943" fmla="*/ 911190 h 1682495"/>
                <a:gd name="connsiteX944" fmla="*/ 1536893 w 8882887"/>
                <a:gd name="connsiteY944" fmla="*/ 706902 h 1682495"/>
                <a:gd name="connsiteX945" fmla="*/ 1539552 w 8882887"/>
                <a:gd name="connsiteY945" fmla="*/ 706902 h 1682495"/>
                <a:gd name="connsiteX946" fmla="*/ 1558173 w 8882887"/>
                <a:gd name="connsiteY946" fmla="*/ 706902 h 1682495"/>
                <a:gd name="connsiteX947" fmla="*/ 1558173 w 8882887"/>
                <a:gd name="connsiteY947" fmla="*/ 535041 h 1682495"/>
                <a:gd name="connsiteX948" fmla="*/ 1564253 w 8882887"/>
                <a:gd name="connsiteY948" fmla="*/ 492885 h 1682495"/>
                <a:gd name="connsiteX949" fmla="*/ 1567293 w 8882887"/>
                <a:gd name="connsiteY949" fmla="*/ 492885 h 1682495"/>
                <a:gd name="connsiteX950" fmla="*/ 1588574 w 8882887"/>
                <a:gd name="connsiteY950" fmla="*/ 492885 h 1682495"/>
                <a:gd name="connsiteX951" fmla="*/ 1643294 w 8882887"/>
                <a:gd name="connsiteY951" fmla="*/ 369665 h 1682495"/>
                <a:gd name="connsiteX952" fmla="*/ 1649375 w 8882887"/>
                <a:gd name="connsiteY952" fmla="*/ 0 h 1682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Lst>
              <a:rect l="l" t="t" r="r" b="b"/>
              <a:pathLst>
                <a:path w="8882887" h="1682495">
                  <a:moveTo>
                    <a:pt x="1649375" y="0"/>
                  </a:moveTo>
                  <a:cubicBezTo>
                    <a:pt x="1649375" y="27"/>
                    <a:pt x="1649399" y="3060"/>
                    <a:pt x="1652414" y="369665"/>
                  </a:cubicBezTo>
                  <a:cubicBezTo>
                    <a:pt x="1652432" y="369701"/>
                    <a:pt x="1653399" y="371712"/>
                    <a:pt x="1710174" y="489644"/>
                  </a:cubicBezTo>
                  <a:cubicBezTo>
                    <a:pt x="1710186" y="489644"/>
                    <a:pt x="1710353" y="489644"/>
                    <a:pt x="1713215" y="489644"/>
                  </a:cubicBezTo>
                  <a:lnTo>
                    <a:pt x="1734495" y="489644"/>
                  </a:lnTo>
                  <a:cubicBezTo>
                    <a:pt x="1734495" y="489665"/>
                    <a:pt x="1734495" y="490508"/>
                    <a:pt x="1734495" y="525312"/>
                  </a:cubicBezTo>
                  <a:cubicBezTo>
                    <a:pt x="1734498" y="525321"/>
                    <a:pt x="1734555" y="525408"/>
                    <a:pt x="1735256" y="526529"/>
                  </a:cubicBezTo>
                  <a:lnTo>
                    <a:pt x="1740575" y="535041"/>
                  </a:lnTo>
                  <a:cubicBezTo>
                    <a:pt x="1740575" y="535071"/>
                    <a:pt x="1740575" y="537344"/>
                    <a:pt x="1740575" y="706902"/>
                  </a:cubicBezTo>
                  <a:cubicBezTo>
                    <a:pt x="1740588" y="706902"/>
                    <a:pt x="1740798" y="706902"/>
                    <a:pt x="1743995" y="706902"/>
                  </a:cubicBezTo>
                  <a:lnTo>
                    <a:pt x="1767936" y="706902"/>
                  </a:lnTo>
                  <a:cubicBezTo>
                    <a:pt x="1767936" y="706932"/>
                    <a:pt x="1767936" y="709385"/>
                    <a:pt x="1767936" y="917675"/>
                  </a:cubicBezTo>
                  <a:cubicBezTo>
                    <a:pt x="1767951" y="917673"/>
                    <a:pt x="1768119" y="917642"/>
                    <a:pt x="1770216" y="917270"/>
                  </a:cubicBezTo>
                  <a:lnTo>
                    <a:pt x="1786176" y="914433"/>
                  </a:lnTo>
                  <a:cubicBezTo>
                    <a:pt x="1786176" y="914466"/>
                    <a:pt x="1786131" y="916467"/>
                    <a:pt x="1783136" y="1047381"/>
                  </a:cubicBezTo>
                  <a:cubicBezTo>
                    <a:pt x="1783151" y="1047384"/>
                    <a:pt x="1783317" y="1047414"/>
                    <a:pt x="1785416" y="1047788"/>
                  </a:cubicBezTo>
                  <a:lnTo>
                    <a:pt x="1801376" y="1050624"/>
                  </a:lnTo>
                  <a:cubicBezTo>
                    <a:pt x="1801379" y="1050635"/>
                    <a:pt x="1801409" y="1050731"/>
                    <a:pt x="1801755" y="1051841"/>
                  </a:cubicBezTo>
                  <a:lnTo>
                    <a:pt x="1804416" y="1060353"/>
                  </a:lnTo>
                  <a:cubicBezTo>
                    <a:pt x="1804419" y="1060340"/>
                    <a:pt x="1804487" y="1060125"/>
                    <a:pt x="1805556" y="1056705"/>
                  </a:cubicBezTo>
                  <a:lnTo>
                    <a:pt x="1813536" y="1031169"/>
                  </a:lnTo>
                  <a:cubicBezTo>
                    <a:pt x="1813547" y="1031169"/>
                    <a:pt x="1813697" y="1031169"/>
                    <a:pt x="1816196" y="1031169"/>
                  </a:cubicBezTo>
                  <a:lnTo>
                    <a:pt x="1834817" y="1031169"/>
                  </a:lnTo>
                  <a:cubicBezTo>
                    <a:pt x="1834817" y="1031195"/>
                    <a:pt x="1834817" y="1032234"/>
                    <a:pt x="1834817" y="1079808"/>
                  </a:cubicBezTo>
                  <a:cubicBezTo>
                    <a:pt x="1834826" y="1079816"/>
                    <a:pt x="1834941" y="1079876"/>
                    <a:pt x="1836336" y="1080620"/>
                  </a:cubicBezTo>
                  <a:lnTo>
                    <a:pt x="1846977" y="1086294"/>
                  </a:lnTo>
                  <a:cubicBezTo>
                    <a:pt x="1846977" y="1086308"/>
                    <a:pt x="1846977" y="1086459"/>
                    <a:pt x="1846977" y="1088321"/>
                  </a:cubicBezTo>
                  <a:lnTo>
                    <a:pt x="1846977" y="1102508"/>
                  </a:lnTo>
                  <a:cubicBezTo>
                    <a:pt x="1847007" y="1102508"/>
                    <a:pt x="1848369" y="1102508"/>
                    <a:pt x="1913858" y="1102508"/>
                  </a:cubicBezTo>
                  <a:cubicBezTo>
                    <a:pt x="1913858" y="1102520"/>
                    <a:pt x="1913858" y="1102644"/>
                    <a:pt x="1913858" y="1104129"/>
                  </a:cubicBezTo>
                  <a:lnTo>
                    <a:pt x="1913858" y="1115478"/>
                  </a:lnTo>
                  <a:cubicBezTo>
                    <a:pt x="1913871" y="1115478"/>
                    <a:pt x="1914053" y="1115478"/>
                    <a:pt x="1916897" y="1115478"/>
                  </a:cubicBezTo>
                  <a:lnTo>
                    <a:pt x="1938177" y="1115478"/>
                  </a:lnTo>
                  <a:cubicBezTo>
                    <a:pt x="1938177" y="1115451"/>
                    <a:pt x="1938177" y="1114358"/>
                    <a:pt x="1938177" y="1070081"/>
                  </a:cubicBezTo>
                  <a:cubicBezTo>
                    <a:pt x="1938209" y="1070081"/>
                    <a:pt x="1939604" y="1070081"/>
                    <a:pt x="2005058" y="1070081"/>
                  </a:cubicBezTo>
                  <a:cubicBezTo>
                    <a:pt x="2005058" y="1070069"/>
                    <a:pt x="2005058" y="1069923"/>
                    <a:pt x="2005058" y="1068054"/>
                  </a:cubicBezTo>
                  <a:lnTo>
                    <a:pt x="2005058" y="1053867"/>
                  </a:lnTo>
                  <a:cubicBezTo>
                    <a:pt x="2005067" y="1053867"/>
                    <a:pt x="2005178" y="1053867"/>
                    <a:pt x="2006579" y="1053867"/>
                  </a:cubicBezTo>
                  <a:lnTo>
                    <a:pt x="2017218" y="1053867"/>
                  </a:lnTo>
                  <a:cubicBezTo>
                    <a:pt x="2017218" y="1053857"/>
                    <a:pt x="2017218" y="1053687"/>
                    <a:pt x="2017218" y="1051031"/>
                  </a:cubicBezTo>
                  <a:lnTo>
                    <a:pt x="2017218" y="1031169"/>
                  </a:lnTo>
                  <a:cubicBezTo>
                    <a:pt x="2017232" y="1031169"/>
                    <a:pt x="2017340" y="1031169"/>
                    <a:pt x="2018358" y="1031169"/>
                  </a:cubicBezTo>
                  <a:lnTo>
                    <a:pt x="2026338" y="1031169"/>
                  </a:lnTo>
                  <a:cubicBezTo>
                    <a:pt x="2026338" y="1031159"/>
                    <a:pt x="2026338" y="1031031"/>
                    <a:pt x="2026338" y="1029548"/>
                  </a:cubicBezTo>
                  <a:lnTo>
                    <a:pt x="2026338" y="1018197"/>
                  </a:lnTo>
                  <a:cubicBezTo>
                    <a:pt x="2026350" y="1018197"/>
                    <a:pt x="2026536" y="1018197"/>
                    <a:pt x="2029379" y="1018197"/>
                  </a:cubicBezTo>
                  <a:lnTo>
                    <a:pt x="2050659" y="1018197"/>
                  </a:lnTo>
                  <a:cubicBezTo>
                    <a:pt x="2050659" y="1018208"/>
                    <a:pt x="2050659" y="1018323"/>
                    <a:pt x="2050659" y="1019819"/>
                  </a:cubicBezTo>
                  <a:lnTo>
                    <a:pt x="2050659" y="1031169"/>
                  </a:lnTo>
                  <a:cubicBezTo>
                    <a:pt x="2050676" y="1031169"/>
                    <a:pt x="2051427" y="1031169"/>
                    <a:pt x="2084099" y="1031169"/>
                  </a:cubicBezTo>
                  <a:cubicBezTo>
                    <a:pt x="2084099" y="1031157"/>
                    <a:pt x="2084099" y="1030986"/>
                    <a:pt x="2084099" y="1028331"/>
                  </a:cubicBezTo>
                  <a:lnTo>
                    <a:pt x="2084099" y="1008470"/>
                  </a:lnTo>
                  <a:cubicBezTo>
                    <a:pt x="2084108" y="1008470"/>
                    <a:pt x="2084253" y="1008470"/>
                    <a:pt x="2086760" y="1008470"/>
                  </a:cubicBezTo>
                  <a:lnTo>
                    <a:pt x="2105379" y="1008470"/>
                  </a:lnTo>
                  <a:cubicBezTo>
                    <a:pt x="2105379" y="1008488"/>
                    <a:pt x="2105379" y="1009259"/>
                    <a:pt x="2105379" y="1044140"/>
                  </a:cubicBezTo>
                  <a:cubicBezTo>
                    <a:pt x="2105390" y="1044140"/>
                    <a:pt x="2105510" y="1044140"/>
                    <a:pt x="2106900" y="1044140"/>
                  </a:cubicBezTo>
                  <a:lnTo>
                    <a:pt x="2117540" y="1044140"/>
                  </a:lnTo>
                  <a:cubicBezTo>
                    <a:pt x="2117540" y="1044131"/>
                    <a:pt x="2117540" y="1044009"/>
                    <a:pt x="2117540" y="1042518"/>
                  </a:cubicBezTo>
                  <a:lnTo>
                    <a:pt x="2117540" y="1031169"/>
                  </a:lnTo>
                  <a:cubicBezTo>
                    <a:pt x="2117553" y="1031169"/>
                    <a:pt x="2117730" y="1031169"/>
                    <a:pt x="2120199" y="1031169"/>
                  </a:cubicBezTo>
                  <a:lnTo>
                    <a:pt x="2138820" y="1031169"/>
                  </a:lnTo>
                  <a:cubicBezTo>
                    <a:pt x="2138820" y="1031189"/>
                    <a:pt x="2138820" y="1032027"/>
                    <a:pt x="2138820" y="1070081"/>
                  </a:cubicBezTo>
                  <a:cubicBezTo>
                    <a:pt x="2138832" y="1070081"/>
                    <a:pt x="2139009" y="1070081"/>
                    <a:pt x="2141861" y="1070081"/>
                  </a:cubicBezTo>
                  <a:lnTo>
                    <a:pt x="2163140" y="1070081"/>
                  </a:lnTo>
                  <a:cubicBezTo>
                    <a:pt x="2163140" y="1070097"/>
                    <a:pt x="2163140" y="1070270"/>
                    <a:pt x="2163140" y="1072512"/>
                  </a:cubicBezTo>
                  <a:lnTo>
                    <a:pt x="2163140" y="1089537"/>
                  </a:lnTo>
                  <a:cubicBezTo>
                    <a:pt x="2163152" y="1089537"/>
                    <a:pt x="2163258" y="1089537"/>
                    <a:pt x="2164280" y="1089537"/>
                  </a:cubicBezTo>
                  <a:lnTo>
                    <a:pt x="2172261" y="1089537"/>
                  </a:lnTo>
                  <a:cubicBezTo>
                    <a:pt x="2172261" y="1089525"/>
                    <a:pt x="2172261" y="1089411"/>
                    <a:pt x="2172261" y="1088321"/>
                  </a:cubicBezTo>
                  <a:lnTo>
                    <a:pt x="2172261" y="1079808"/>
                  </a:lnTo>
                  <a:cubicBezTo>
                    <a:pt x="2172287" y="1079808"/>
                    <a:pt x="2173365" y="1079808"/>
                    <a:pt x="2217861" y="1079808"/>
                  </a:cubicBezTo>
                  <a:cubicBezTo>
                    <a:pt x="2217861" y="1079829"/>
                    <a:pt x="2217861" y="1080674"/>
                    <a:pt x="2217861" y="1115478"/>
                  </a:cubicBezTo>
                  <a:cubicBezTo>
                    <a:pt x="2217872" y="1115478"/>
                    <a:pt x="2217990" y="1115478"/>
                    <a:pt x="2219381" y="1115478"/>
                  </a:cubicBezTo>
                  <a:lnTo>
                    <a:pt x="2230022" y="1115478"/>
                  </a:lnTo>
                  <a:cubicBezTo>
                    <a:pt x="2230022" y="1115489"/>
                    <a:pt x="2230022" y="1115598"/>
                    <a:pt x="2230022" y="1117100"/>
                  </a:cubicBezTo>
                  <a:lnTo>
                    <a:pt x="2230022" y="1128449"/>
                  </a:lnTo>
                  <a:cubicBezTo>
                    <a:pt x="2230035" y="1128449"/>
                    <a:pt x="2230145" y="1128449"/>
                    <a:pt x="2231162" y="1128449"/>
                  </a:cubicBezTo>
                  <a:lnTo>
                    <a:pt x="2239142" y="1128449"/>
                  </a:lnTo>
                  <a:cubicBezTo>
                    <a:pt x="2239142" y="1128438"/>
                    <a:pt x="2239142" y="1128258"/>
                    <a:pt x="2239142" y="1125206"/>
                  </a:cubicBezTo>
                  <a:lnTo>
                    <a:pt x="2239142" y="1102508"/>
                  </a:lnTo>
                  <a:cubicBezTo>
                    <a:pt x="2239152" y="1102508"/>
                    <a:pt x="2239269" y="1102508"/>
                    <a:pt x="2240661" y="1102508"/>
                  </a:cubicBezTo>
                  <a:lnTo>
                    <a:pt x="2251302" y="1102508"/>
                  </a:lnTo>
                  <a:cubicBezTo>
                    <a:pt x="2251302" y="1102520"/>
                    <a:pt x="2251302" y="1102644"/>
                    <a:pt x="2251302" y="1104129"/>
                  </a:cubicBezTo>
                  <a:lnTo>
                    <a:pt x="2251302" y="1115478"/>
                  </a:lnTo>
                  <a:lnTo>
                    <a:pt x="2259282" y="1112489"/>
                  </a:lnTo>
                  <a:cubicBezTo>
                    <a:pt x="2260422" y="1111931"/>
                    <a:pt x="2260422" y="1111628"/>
                    <a:pt x="2260422" y="1111019"/>
                  </a:cubicBezTo>
                  <a:lnTo>
                    <a:pt x="2260422" y="1102508"/>
                  </a:lnTo>
                  <a:cubicBezTo>
                    <a:pt x="2260448" y="1102508"/>
                    <a:pt x="2261649" y="1102508"/>
                    <a:pt x="2318183" y="1102508"/>
                  </a:cubicBezTo>
                  <a:cubicBezTo>
                    <a:pt x="2318183" y="1102529"/>
                    <a:pt x="2318183" y="1103349"/>
                    <a:pt x="2318183" y="1138176"/>
                  </a:cubicBezTo>
                  <a:cubicBezTo>
                    <a:pt x="2318195" y="1138176"/>
                    <a:pt x="2318372" y="1138176"/>
                    <a:pt x="2321222" y="1138176"/>
                  </a:cubicBezTo>
                  <a:lnTo>
                    <a:pt x="2342502" y="1138176"/>
                  </a:lnTo>
                  <a:cubicBezTo>
                    <a:pt x="2342502" y="1138188"/>
                    <a:pt x="2342502" y="1138311"/>
                    <a:pt x="2342502" y="1139798"/>
                  </a:cubicBezTo>
                  <a:lnTo>
                    <a:pt x="2342502" y="1151147"/>
                  </a:lnTo>
                  <a:cubicBezTo>
                    <a:pt x="2342516" y="1151147"/>
                    <a:pt x="2342700" y="1151147"/>
                    <a:pt x="2345163" y="1151147"/>
                  </a:cubicBezTo>
                  <a:lnTo>
                    <a:pt x="2363783" y="1151147"/>
                  </a:lnTo>
                  <a:cubicBezTo>
                    <a:pt x="2363783" y="1151129"/>
                    <a:pt x="2363783" y="1150362"/>
                    <a:pt x="2363783" y="1115478"/>
                  </a:cubicBezTo>
                  <a:cubicBezTo>
                    <a:pt x="2363793" y="1115478"/>
                    <a:pt x="2363910" y="1115478"/>
                    <a:pt x="2365302" y="1115478"/>
                  </a:cubicBezTo>
                  <a:lnTo>
                    <a:pt x="2375943" y="1115478"/>
                  </a:lnTo>
                  <a:cubicBezTo>
                    <a:pt x="2375943" y="1115450"/>
                    <a:pt x="2375943" y="1114293"/>
                    <a:pt x="2375943" y="1066838"/>
                  </a:cubicBezTo>
                  <a:cubicBezTo>
                    <a:pt x="2375954" y="1066838"/>
                    <a:pt x="2376069" y="1066838"/>
                    <a:pt x="2377463" y="1066838"/>
                  </a:cubicBezTo>
                  <a:lnTo>
                    <a:pt x="2388104" y="1066838"/>
                  </a:lnTo>
                  <a:cubicBezTo>
                    <a:pt x="2388104" y="1066829"/>
                    <a:pt x="2388104" y="1066665"/>
                    <a:pt x="2388104" y="1064001"/>
                  </a:cubicBezTo>
                  <a:lnTo>
                    <a:pt x="2388104" y="1044140"/>
                  </a:lnTo>
                  <a:cubicBezTo>
                    <a:pt x="2385063" y="1044140"/>
                    <a:pt x="2385063" y="1044140"/>
                    <a:pt x="2386203" y="1041707"/>
                  </a:cubicBezTo>
                  <a:lnTo>
                    <a:pt x="2394183" y="1024683"/>
                  </a:lnTo>
                  <a:cubicBezTo>
                    <a:pt x="2394191" y="1024709"/>
                    <a:pt x="2394483" y="1025720"/>
                    <a:pt x="2406344" y="1066838"/>
                  </a:cubicBezTo>
                  <a:cubicBezTo>
                    <a:pt x="2406356" y="1066838"/>
                    <a:pt x="2406465" y="1066838"/>
                    <a:pt x="2407484" y="1066838"/>
                  </a:cubicBezTo>
                  <a:lnTo>
                    <a:pt x="2415464" y="1066838"/>
                  </a:lnTo>
                  <a:cubicBezTo>
                    <a:pt x="2415464" y="1066818"/>
                    <a:pt x="2415464" y="1065050"/>
                    <a:pt x="2415464" y="907947"/>
                  </a:cubicBezTo>
                  <a:cubicBezTo>
                    <a:pt x="2415479" y="907947"/>
                    <a:pt x="2415650" y="907947"/>
                    <a:pt x="2417744" y="907947"/>
                  </a:cubicBezTo>
                  <a:lnTo>
                    <a:pt x="2433704" y="907947"/>
                  </a:lnTo>
                  <a:cubicBezTo>
                    <a:pt x="2433704" y="907914"/>
                    <a:pt x="2433704" y="906399"/>
                    <a:pt x="2433704" y="836609"/>
                  </a:cubicBezTo>
                  <a:cubicBezTo>
                    <a:pt x="2433729" y="836609"/>
                    <a:pt x="2434667" y="836609"/>
                    <a:pt x="2473224" y="836609"/>
                  </a:cubicBezTo>
                  <a:cubicBezTo>
                    <a:pt x="2473224" y="836591"/>
                    <a:pt x="2473224" y="835826"/>
                    <a:pt x="2473224" y="804182"/>
                  </a:cubicBezTo>
                  <a:cubicBezTo>
                    <a:pt x="2473253" y="804182"/>
                    <a:pt x="2474436" y="804182"/>
                    <a:pt x="2524905" y="804182"/>
                  </a:cubicBezTo>
                  <a:cubicBezTo>
                    <a:pt x="2524905" y="804194"/>
                    <a:pt x="2524905" y="804389"/>
                    <a:pt x="2524905" y="807830"/>
                  </a:cubicBezTo>
                  <a:lnTo>
                    <a:pt x="2524905" y="833366"/>
                  </a:lnTo>
                  <a:cubicBezTo>
                    <a:pt x="2524919" y="833366"/>
                    <a:pt x="2525115" y="833366"/>
                    <a:pt x="2528325" y="833366"/>
                  </a:cubicBezTo>
                  <a:lnTo>
                    <a:pt x="2552265" y="833366"/>
                  </a:lnTo>
                  <a:cubicBezTo>
                    <a:pt x="2552265" y="833393"/>
                    <a:pt x="2552265" y="834734"/>
                    <a:pt x="2552265" y="904704"/>
                  </a:cubicBezTo>
                  <a:cubicBezTo>
                    <a:pt x="2552274" y="904704"/>
                    <a:pt x="2552388" y="904704"/>
                    <a:pt x="2553785" y="904704"/>
                  </a:cubicBezTo>
                  <a:lnTo>
                    <a:pt x="2564426" y="904704"/>
                  </a:lnTo>
                  <a:lnTo>
                    <a:pt x="2585706" y="911190"/>
                  </a:lnTo>
                  <a:cubicBezTo>
                    <a:pt x="2585706" y="911205"/>
                    <a:pt x="2585706" y="912180"/>
                    <a:pt x="2585706" y="969558"/>
                  </a:cubicBezTo>
                  <a:cubicBezTo>
                    <a:pt x="2585715" y="969558"/>
                    <a:pt x="2585828" y="969558"/>
                    <a:pt x="2587226" y="969558"/>
                  </a:cubicBezTo>
                  <a:lnTo>
                    <a:pt x="2597865" y="969558"/>
                  </a:lnTo>
                  <a:cubicBezTo>
                    <a:pt x="2597865" y="969573"/>
                    <a:pt x="2597865" y="969732"/>
                    <a:pt x="2597865" y="971990"/>
                  </a:cubicBezTo>
                  <a:lnTo>
                    <a:pt x="2597865" y="989013"/>
                  </a:lnTo>
                  <a:cubicBezTo>
                    <a:pt x="2597877" y="989013"/>
                    <a:pt x="2598063" y="989013"/>
                    <a:pt x="2600906" y="989013"/>
                  </a:cubicBezTo>
                  <a:lnTo>
                    <a:pt x="2622186" y="989013"/>
                  </a:lnTo>
                  <a:lnTo>
                    <a:pt x="2631306" y="998742"/>
                  </a:lnTo>
                  <a:cubicBezTo>
                    <a:pt x="2631306" y="998760"/>
                    <a:pt x="2631306" y="999489"/>
                    <a:pt x="2631306" y="1031169"/>
                  </a:cubicBezTo>
                  <a:cubicBezTo>
                    <a:pt x="2631320" y="1031169"/>
                    <a:pt x="2631516" y="1031169"/>
                    <a:pt x="2634726" y="1031169"/>
                  </a:cubicBezTo>
                  <a:lnTo>
                    <a:pt x="2658666" y="1031169"/>
                  </a:lnTo>
                  <a:cubicBezTo>
                    <a:pt x="2658666" y="1031180"/>
                    <a:pt x="2658666" y="1031300"/>
                    <a:pt x="2658666" y="1032789"/>
                  </a:cubicBezTo>
                  <a:lnTo>
                    <a:pt x="2658666" y="1044140"/>
                  </a:lnTo>
                  <a:cubicBezTo>
                    <a:pt x="2658680" y="1044140"/>
                    <a:pt x="2658828" y="1044140"/>
                    <a:pt x="2660567" y="1044140"/>
                  </a:cubicBezTo>
                  <a:lnTo>
                    <a:pt x="2673867" y="1044140"/>
                  </a:lnTo>
                  <a:cubicBezTo>
                    <a:pt x="2673867" y="1044153"/>
                    <a:pt x="2673867" y="1044347"/>
                    <a:pt x="2673867" y="1047381"/>
                  </a:cubicBezTo>
                  <a:lnTo>
                    <a:pt x="2673867" y="1070081"/>
                  </a:lnTo>
                  <a:cubicBezTo>
                    <a:pt x="2679947" y="1070081"/>
                    <a:pt x="2679947" y="1070081"/>
                    <a:pt x="2679947" y="1067243"/>
                  </a:cubicBezTo>
                  <a:lnTo>
                    <a:pt x="2679947" y="1047381"/>
                  </a:lnTo>
                  <a:cubicBezTo>
                    <a:pt x="2679956" y="1047381"/>
                    <a:pt x="2680073" y="1047381"/>
                    <a:pt x="2681466" y="1047381"/>
                  </a:cubicBezTo>
                  <a:lnTo>
                    <a:pt x="2692107" y="1047381"/>
                  </a:lnTo>
                  <a:cubicBezTo>
                    <a:pt x="2692107" y="1047398"/>
                    <a:pt x="2692107" y="1047576"/>
                    <a:pt x="2692107" y="1049814"/>
                  </a:cubicBezTo>
                  <a:lnTo>
                    <a:pt x="2692107" y="1066838"/>
                  </a:lnTo>
                  <a:cubicBezTo>
                    <a:pt x="2692121" y="1066838"/>
                    <a:pt x="2692230" y="1066838"/>
                    <a:pt x="2693247" y="1066838"/>
                  </a:cubicBezTo>
                  <a:lnTo>
                    <a:pt x="2701227" y="1066838"/>
                  </a:lnTo>
                  <a:cubicBezTo>
                    <a:pt x="2701227" y="1060353"/>
                    <a:pt x="2701227" y="1060353"/>
                    <a:pt x="2774187" y="1060353"/>
                  </a:cubicBezTo>
                  <a:cubicBezTo>
                    <a:pt x="2774187" y="1060367"/>
                    <a:pt x="2774187" y="1060518"/>
                    <a:pt x="2774187" y="1062380"/>
                  </a:cubicBezTo>
                  <a:lnTo>
                    <a:pt x="2774187" y="1076565"/>
                  </a:lnTo>
                  <a:cubicBezTo>
                    <a:pt x="2774199" y="1076565"/>
                    <a:pt x="2774312" y="1076565"/>
                    <a:pt x="2775327" y="1076565"/>
                  </a:cubicBezTo>
                  <a:lnTo>
                    <a:pt x="2783309" y="1076565"/>
                  </a:lnTo>
                  <a:cubicBezTo>
                    <a:pt x="2783309" y="1076579"/>
                    <a:pt x="2783309" y="1076762"/>
                    <a:pt x="2783309" y="1079808"/>
                  </a:cubicBezTo>
                  <a:lnTo>
                    <a:pt x="2783309" y="1102508"/>
                  </a:lnTo>
                  <a:cubicBezTo>
                    <a:pt x="2783321" y="1102502"/>
                    <a:pt x="2783495" y="1102385"/>
                    <a:pt x="2786348" y="1100481"/>
                  </a:cubicBezTo>
                  <a:lnTo>
                    <a:pt x="2807628" y="1086294"/>
                  </a:lnTo>
                  <a:cubicBezTo>
                    <a:pt x="2807631" y="1086266"/>
                    <a:pt x="2807828" y="1084953"/>
                    <a:pt x="2816748" y="1024683"/>
                  </a:cubicBezTo>
                  <a:cubicBezTo>
                    <a:pt x="2816762" y="1024680"/>
                    <a:pt x="2816865" y="1024641"/>
                    <a:pt x="2817888" y="1024278"/>
                  </a:cubicBezTo>
                  <a:lnTo>
                    <a:pt x="2825868" y="1021440"/>
                  </a:lnTo>
                  <a:cubicBezTo>
                    <a:pt x="2825868" y="1021416"/>
                    <a:pt x="2825918" y="1019825"/>
                    <a:pt x="2828909" y="917675"/>
                  </a:cubicBezTo>
                  <a:cubicBezTo>
                    <a:pt x="2828909" y="917702"/>
                    <a:pt x="2828958" y="919338"/>
                    <a:pt x="2831949" y="1021440"/>
                  </a:cubicBezTo>
                  <a:cubicBezTo>
                    <a:pt x="2831963" y="1021445"/>
                    <a:pt x="2832069" y="1021482"/>
                    <a:pt x="2833089" y="1021845"/>
                  </a:cubicBezTo>
                  <a:lnTo>
                    <a:pt x="2841069" y="1024683"/>
                  </a:lnTo>
                  <a:cubicBezTo>
                    <a:pt x="2841069" y="1024653"/>
                    <a:pt x="2841069" y="1022654"/>
                    <a:pt x="2841069" y="894977"/>
                  </a:cubicBezTo>
                  <a:cubicBezTo>
                    <a:pt x="2847149" y="894977"/>
                    <a:pt x="2847149" y="894977"/>
                    <a:pt x="2847149" y="846336"/>
                  </a:cubicBezTo>
                  <a:cubicBezTo>
                    <a:pt x="2847167" y="846336"/>
                    <a:pt x="2848196" y="846336"/>
                    <a:pt x="2904909" y="846336"/>
                  </a:cubicBezTo>
                  <a:cubicBezTo>
                    <a:pt x="2904909" y="846362"/>
                    <a:pt x="2904909" y="847439"/>
                    <a:pt x="2904909" y="894977"/>
                  </a:cubicBezTo>
                  <a:cubicBezTo>
                    <a:pt x="2904923" y="894977"/>
                    <a:pt x="2905031" y="894977"/>
                    <a:pt x="2906049" y="894977"/>
                  </a:cubicBezTo>
                  <a:lnTo>
                    <a:pt x="2914029" y="894977"/>
                  </a:lnTo>
                  <a:cubicBezTo>
                    <a:pt x="2914029" y="894945"/>
                    <a:pt x="2914029" y="892986"/>
                    <a:pt x="2914029" y="771755"/>
                  </a:cubicBezTo>
                  <a:cubicBezTo>
                    <a:pt x="2914038" y="771755"/>
                    <a:pt x="2914187" y="771755"/>
                    <a:pt x="2916690" y="771755"/>
                  </a:cubicBezTo>
                  <a:lnTo>
                    <a:pt x="2935310" y="771755"/>
                  </a:lnTo>
                  <a:cubicBezTo>
                    <a:pt x="2935310" y="771744"/>
                    <a:pt x="2935310" y="771578"/>
                    <a:pt x="2935310" y="768918"/>
                  </a:cubicBezTo>
                  <a:lnTo>
                    <a:pt x="2935310" y="749057"/>
                  </a:lnTo>
                  <a:cubicBezTo>
                    <a:pt x="2935326" y="749057"/>
                    <a:pt x="2936073" y="749057"/>
                    <a:pt x="2968751" y="749057"/>
                  </a:cubicBezTo>
                  <a:cubicBezTo>
                    <a:pt x="2968751" y="749046"/>
                    <a:pt x="2968751" y="748925"/>
                    <a:pt x="2968751" y="747435"/>
                  </a:cubicBezTo>
                  <a:lnTo>
                    <a:pt x="2968751" y="736086"/>
                  </a:lnTo>
                  <a:cubicBezTo>
                    <a:pt x="2968761" y="736086"/>
                    <a:pt x="2968926" y="736086"/>
                    <a:pt x="2971410" y="736086"/>
                  </a:cubicBezTo>
                  <a:lnTo>
                    <a:pt x="2990031" y="736086"/>
                  </a:lnTo>
                  <a:cubicBezTo>
                    <a:pt x="2990031" y="736098"/>
                    <a:pt x="2990031" y="736217"/>
                    <a:pt x="2990031" y="737708"/>
                  </a:cubicBezTo>
                  <a:lnTo>
                    <a:pt x="2990031" y="749057"/>
                  </a:lnTo>
                  <a:cubicBezTo>
                    <a:pt x="2990045" y="749057"/>
                    <a:pt x="2990154" y="749057"/>
                    <a:pt x="2991171" y="749057"/>
                  </a:cubicBezTo>
                  <a:lnTo>
                    <a:pt x="2999151" y="749057"/>
                  </a:lnTo>
                  <a:lnTo>
                    <a:pt x="3014351" y="742571"/>
                  </a:lnTo>
                  <a:lnTo>
                    <a:pt x="3020430" y="747435"/>
                  </a:lnTo>
                  <a:lnTo>
                    <a:pt x="3020430" y="736086"/>
                  </a:lnTo>
                  <a:cubicBezTo>
                    <a:pt x="3020444" y="736086"/>
                    <a:pt x="3020649" y="736086"/>
                    <a:pt x="3023850" y="736086"/>
                  </a:cubicBezTo>
                  <a:lnTo>
                    <a:pt x="3047792" y="736086"/>
                  </a:lnTo>
                  <a:cubicBezTo>
                    <a:pt x="3047792" y="736098"/>
                    <a:pt x="3047792" y="736217"/>
                    <a:pt x="3047792" y="737708"/>
                  </a:cubicBezTo>
                  <a:lnTo>
                    <a:pt x="3047792" y="749057"/>
                  </a:lnTo>
                  <a:cubicBezTo>
                    <a:pt x="3047820" y="749057"/>
                    <a:pt x="3048924" y="749057"/>
                    <a:pt x="3093392" y="749057"/>
                  </a:cubicBezTo>
                  <a:cubicBezTo>
                    <a:pt x="3093392" y="749072"/>
                    <a:pt x="3093392" y="749235"/>
                    <a:pt x="3093392" y="751488"/>
                  </a:cubicBezTo>
                  <a:lnTo>
                    <a:pt x="3093392" y="768513"/>
                  </a:lnTo>
                  <a:cubicBezTo>
                    <a:pt x="3093417" y="768513"/>
                    <a:pt x="3094377" y="768513"/>
                    <a:pt x="3132912" y="768513"/>
                  </a:cubicBezTo>
                  <a:cubicBezTo>
                    <a:pt x="3132912" y="768537"/>
                    <a:pt x="3132912" y="769557"/>
                    <a:pt x="3132912" y="813909"/>
                  </a:cubicBezTo>
                  <a:cubicBezTo>
                    <a:pt x="3132926" y="813909"/>
                    <a:pt x="3133035" y="813909"/>
                    <a:pt x="3134052" y="813909"/>
                  </a:cubicBezTo>
                  <a:lnTo>
                    <a:pt x="3142032" y="813909"/>
                  </a:lnTo>
                  <a:cubicBezTo>
                    <a:pt x="3142032" y="813920"/>
                    <a:pt x="3142032" y="814049"/>
                    <a:pt x="3142032" y="815531"/>
                  </a:cubicBezTo>
                  <a:lnTo>
                    <a:pt x="3142032" y="826881"/>
                  </a:lnTo>
                  <a:cubicBezTo>
                    <a:pt x="3148113" y="826881"/>
                    <a:pt x="3148113" y="826881"/>
                    <a:pt x="3148113" y="872277"/>
                  </a:cubicBezTo>
                  <a:cubicBezTo>
                    <a:pt x="3148127" y="872277"/>
                    <a:pt x="3148238" y="872277"/>
                    <a:pt x="3149253" y="872277"/>
                  </a:cubicBezTo>
                  <a:lnTo>
                    <a:pt x="3157233" y="872277"/>
                  </a:lnTo>
                  <a:cubicBezTo>
                    <a:pt x="3157233" y="872291"/>
                    <a:pt x="3157233" y="872391"/>
                    <a:pt x="3157233" y="873494"/>
                  </a:cubicBezTo>
                  <a:lnTo>
                    <a:pt x="3157233" y="882006"/>
                  </a:lnTo>
                  <a:cubicBezTo>
                    <a:pt x="3157242" y="882006"/>
                    <a:pt x="3157359" y="882006"/>
                    <a:pt x="3158753" y="882006"/>
                  </a:cubicBezTo>
                  <a:lnTo>
                    <a:pt x="3169392" y="882006"/>
                  </a:lnTo>
                  <a:cubicBezTo>
                    <a:pt x="3169392" y="882032"/>
                    <a:pt x="3169392" y="883101"/>
                    <a:pt x="3169392" y="927404"/>
                  </a:cubicBezTo>
                  <a:cubicBezTo>
                    <a:pt x="3169404" y="927404"/>
                    <a:pt x="3169584" y="927404"/>
                    <a:pt x="3172433" y="927404"/>
                  </a:cubicBezTo>
                  <a:lnTo>
                    <a:pt x="3193713" y="927404"/>
                  </a:lnTo>
                  <a:cubicBezTo>
                    <a:pt x="3193713" y="927428"/>
                    <a:pt x="3193713" y="928298"/>
                    <a:pt x="3193713" y="963072"/>
                  </a:cubicBezTo>
                  <a:cubicBezTo>
                    <a:pt x="3196754" y="963072"/>
                    <a:pt x="3196754" y="963072"/>
                    <a:pt x="3196754" y="965504"/>
                  </a:cubicBezTo>
                  <a:lnTo>
                    <a:pt x="3196754" y="982529"/>
                  </a:lnTo>
                  <a:cubicBezTo>
                    <a:pt x="3196767" y="982529"/>
                    <a:pt x="3196872" y="982529"/>
                    <a:pt x="3197894" y="982529"/>
                  </a:cubicBezTo>
                  <a:lnTo>
                    <a:pt x="3205874" y="982529"/>
                  </a:lnTo>
                  <a:cubicBezTo>
                    <a:pt x="3205874" y="982550"/>
                    <a:pt x="3205874" y="983394"/>
                    <a:pt x="3205874" y="1018197"/>
                  </a:cubicBezTo>
                  <a:cubicBezTo>
                    <a:pt x="3205886" y="1018197"/>
                    <a:pt x="3206034" y="1018197"/>
                    <a:pt x="3207773" y="1018197"/>
                  </a:cubicBezTo>
                  <a:lnTo>
                    <a:pt x="3221073" y="1018197"/>
                  </a:lnTo>
                  <a:cubicBezTo>
                    <a:pt x="3224114" y="1021440"/>
                    <a:pt x="3224114" y="1021440"/>
                    <a:pt x="3224114" y="1024278"/>
                  </a:cubicBezTo>
                  <a:lnTo>
                    <a:pt x="3224114" y="1044140"/>
                  </a:lnTo>
                  <a:cubicBezTo>
                    <a:pt x="3224121" y="1044129"/>
                    <a:pt x="3224252" y="1043969"/>
                    <a:pt x="3226394" y="1041302"/>
                  </a:cubicBezTo>
                  <a:lnTo>
                    <a:pt x="3242354" y="1021440"/>
                  </a:lnTo>
                  <a:cubicBezTo>
                    <a:pt x="3242376" y="1021440"/>
                    <a:pt x="3243335" y="1021440"/>
                    <a:pt x="3284915" y="1021440"/>
                  </a:cubicBezTo>
                  <a:cubicBezTo>
                    <a:pt x="3284915" y="1021478"/>
                    <a:pt x="3284915" y="1023579"/>
                    <a:pt x="3284915" y="1151147"/>
                  </a:cubicBezTo>
                  <a:cubicBezTo>
                    <a:pt x="3284927" y="1151147"/>
                    <a:pt x="3285041" y="1151147"/>
                    <a:pt x="3286055" y="1151147"/>
                  </a:cubicBezTo>
                  <a:lnTo>
                    <a:pt x="3294035" y="1151147"/>
                  </a:lnTo>
                  <a:cubicBezTo>
                    <a:pt x="3294041" y="1151135"/>
                    <a:pt x="3294129" y="1150985"/>
                    <a:pt x="3295175" y="1149120"/>
                  </a:cubicBezTo>
                  <a:lnTo>
                    <a:pt x="3303155" y="1134933"/>
                  </a:lnTo>
                  <a:cubicBezTo>
                    <a:pt x="3303155" y="1134944"/>
                    <a:pt x="3303155" y="1135092"/>
                    <a:pt x="3303155" y="1137771"/>
                  </a:cubicBezTo>
                  <a:lnTo>
                    <a:pt x="3303155" y="1157633"/>
                  </a:lnTo>
                  <a:cubicBezTo>
                    <a:pt x="3309234" y="1157633"/>
                    <a:pt x="3309234" y="1157633"/>
                    <a:pt x="3309234" y="1089537"/>
                  </a:cubicBezTo>
                  <a:cubicBezTo>
                    <a:pt x="3309248" y="1089537"/>
                    <a:pt x="3309353" y="1089537"/>
                    <a:pt x="3310374" y="1089537"/>
                  </a:cubicBezTo>
                  <a:lnTo>
                    <a:pt x="3318354" y="1089537"/>
                  </a:lnTo>
                  <a:cubicBezTo>
                    <a:pt x="3318354" y="1089515"/>
                    <a:pt x="3318354" y="1088015"/>
                    <a:pt x="3318354" y="992256"/>
                  </a:cubicBezTo>
                  <a:cubicBezTo>
                    <a:pt x="3318365" y="992256"/>
                    <a:pt x="3318486" y="992256"/>
                    <a:pt x="3319875" y="992256"/>
                  </a:cubicBezTo>
                  <a:lnTo>
                    <a:pt x="3330515" y="992256"/>
                  </a:lnTo>
                  <a:cubicBezTo>
                    <a:pt x="3330524" y="992225"/>
                    <a:pt x="3330920" y="990815"/>
                    <a:pt x="3348755" y="927404"/>
                  </a:cubicBezTo>
                  <a:cubicBezTo>
                    <a:pt x="3348768" y="927404"/>
                    <a:pt x="3348914" y="927404"/>
                    <a:pt x="3350655" y="927404"/>
                  </a:cubicBezTo>
                  <a:lnTo>
                    <a:pt x="3363956" y="927404"/>
                  </a:lnTo>
                  <a:cubicBezTo>
                    <a:pt x="3363963" y="927438"/>
                    <a:pt x="3364302" y="928887"/>
                    <a:pt x="3379155" y="992256"/>
                  </a:cubicBezTo>
                  <a:cubicBezTo>
                    <a:pt x="3379164" y="992256"/>
                    <a:pt x="3379275" y="992256"/>
                    <a:pt x="3380675" y="992256"/>
                  </a:cubicBezTo>
                  <a:lnTo>
                    <a:pt x="3391316" y="992256"/>
                  </a:lnTo>
                  <a:cubicBezTo>
                    <a:pt x="3391316" y="992273"/>
                    <a:pt x="3391316" y="993273"/>
                    <a:pt x="3391316" y="1050624"/>
                  </a:cubicBezTo>
                  <a:cubicBezTo>
                    <a:pt x="3391326" y="1050624"/>
                    <a:pt x="3391475" y="1050624"/>
                    <a:pt x="3393975" y="1050624"/>
                  </a:cubicBezTo>
                  <a:lnTo>
                    <a:pt x="3412596" y="1050624"/>
                  </a:lnTo>
                  <a:cubicBezTo>
                    <a:pt x="3412596" y="1050636"/>
                    <a:pt x="3412596" y="1050819"/>
                    <a:pt x="3412596" y="1053867"/>
                  </a:cubicBezTo>
                  <a:lnTo>
                    <a:pt x="3412596" y="1076565"/>
                  </a:lnTo>
                  <a:cubicBezTo>
                    <a:pt x="3418676" y="1076565"/>
                    <a:pt x="3418676" y="1076565"/>
                    <a:pt x="3418676" y="1073324"/>
                  </a:cubicBezTo>
                  <a:lnTo>
                    <a:pt x="3418676" y="1050624"/>
                  </a:lnTo>
                  <a:cubicBezTo>
                    <a:pt x="3418691" y="1050624"/>
                    <a:pt x="3418859" y="1050624"/>
                    <a:pt x="3420956" y="1050624"/>
                  </a:cubicBezTo>
                  <a:lnTo>
                    <a:pt x="3436916" y="1050624"/>
                  </a:lnTo>
                  <a:cubicBezTo>
                    <a:pt x="3436916" y="1050639"/>
                    <a:pt x="3436916" y="1050815"/>
                    <a:pt x="3436916" y="1053056"/>
                  </a:cubicBezTo>
                  <a:lnTo>
                    <a:pt x="3436916" y="1070081"/>
                  </a:lnTo>
                  <a:cubicBezTo>
                    <a:pt x="3436940" y="1070081"/>
                    <a:pt x="3438003" y="1070081"/>
                    <a:pt x="3482517" y="1070081"/>
                  </a:cubicBezTo>
                  <a:cubicBezTo>
                    <a:pt x="3482517" y="1070055"/>
                    <a:pt x="3482517" y="1068899"/>
                    <a:pt x="3482517" y="1014956"/>
                  </a:cubicBezTo>
                  <a:cubicBezTo>
                    <a:pt x="3482529" y="1014956"/>
                    <a:pt x="3482669" y="1014956"/>
                    <a:pt x="3484416" y="1014956"/>
                  </a:cubicBezTo>
                  <a:lnTo>
                    <a:pt x="3497717" y="1014956"/>
                  </a:lnTo>
                  <a:cubicBezTo>
                    <a:pt x="3497717" y="1014972"/>
                    <a:pt x="3497717" y="1015713"/>
                    <a:pt x="3497717" y="1047381"/>
                  </a:cubicBezTo>
                  <a:cubicBezTo>
                    <a:pt x="3500757" y="1047381"/>
                    <a:pt x="3500757" y="1047381"/>
                    <a:pt x="3500757" y="998742"/>
                  </a:cubicBezTo>
                  <a:cubicBezTo>
                    <a:pt x="3500778" y="998742"/>
                    <a:pt x="3501590" y="998742"/>
                    <a:pt x="3534197" y="998742"/>
                  </a:cubicBezTo>
                  <a:cubicBezTo>
                    <a:pt x="3534197" y="998727"/>
                    <a:pt x="3534197" y="998547"/>
                    <a:pt x="3534197" y="996309"/>
                  </a:cubicBezTo>
                  <a:lnTo>
                    <a:pt x="3534197" y="979286"/>
                  </a:lnTo>
                  <a:cubicBezTo>
                    <a:pt x="3534209" y="979286"/>
                    <a:pt x="3534321" y="979286"/>
                    <a:pt x="3535337" y="979286"/>
                  </a:cubicBezTo>
                  <a:lnTo>
                    <a:pt x="3543317" y="979286"/>
                  </a:lnTo>
                  <a:cubicBezTo>
                    <a:pt x="3543317" y="979277"/>
                    <a:pt x="3543317" y="979107"/>
                    <a:pt x="3543317" y="976449"/>
                  </a:cubicBezTo>
                  <a:lnTo>
                    <a:pt x="3543317" y="956588"/>
                  </a:lnTo>
                  <a:lnTo>
                    <a:pt x="3549398" y="966315"/>
                  </a:lnTo>
                  <a:cubicBezTo>
                    <a:pt x="3549410" y="966315"/>
                    <a:pt x="3549603" y="966315"/>
                    <a:pt x="3552818" y="966315"/>
                  </a:cubicBezTo>
                  <a:lnTo>
                    <a:pt x="3576758" y="966315"/>
                  </a:lnTo>
                  <a:cubicBezTo>
                    <a:pt x="3576758" y="966303"/>
                    <a:pt x="3576758" y="966201"/>
                    <a:pt x="3576758" y="965099"/>
                  </a:cubicBezTo>
                  <a:lnTo>
                    <a:pt x="3576758" y="956588"/>
                  </a:lnTo>
                  <a:cubicBezTo>
                    <a:pt x="3576771" y="956588"/>
                    <a:pt x="3576882" y="956588"/>
                    <a:pt x="3577898" y="956588"/>
                  </a:cubicBezTo>
                  <a:lnTo>
                    <a:pt x="3585878" y="956588"/>
                  </a:lnTo>
                  <a:cubicBezTo>
                    <a:pt x="3585878" y="956601"/>
                    <a:pt x="3585878" y="956751"/>
                    <a:pt x="3585878" y="958614"/>
                  </a:cubicBezTo>
                  <a:lnTo>
                    <a:pt x="3585878" y="972801"/>
                  </a:lnTo>
                  <a:cubicBezTo>
                    <a:pt x="3585900" y="972801"/>
                    <a:pt x="3587000" y="972801"/>
                    <a:pt x="3643638" y="972801"/>
                  </a:cubicBezTo>
                  <a:cubicBezTo>
                    <a:pt x="3643638" y="972828"/>
                    <a:pt x="3643638" y="975093"/>
                    <a:pt x="3643638" y="1180331"/>
                  </a:cubicBezTo>
                  <a:cubicBezTo>
                    <a:pt x="3643653" y="1180331"/>
                    <a:pt x="3643826" y="1180331"/>
                    <a:pt x="3645918" y="1180331"/>
                  </a:cubicBezTo>
                  <a:lnTo>
                    <a:pt x="3661878" y="1180331"/>
                  </a:lnTo>
                  <a:cubicBezTo>
                    <a:pt x="3661878" y="1173846"/>
                    <a:pt x="3661878" y="1167360"/>
                    <a:pt x="3661878" y="1160876"/>
                  </a:cubicBezTo>
                  <a:cubicBezTo>
                    <a:pt x="3664919" y="1160876"/>
                    <a:pt x="3664919" y="1160876"/>
                    <a:pt x="3667959" y="1160876"/>
                  </a:cubicBezTo>
                  <a:cubicBezTo>
                    <a:pt x="3667959" y="1167360"/>
                    <a:pt x="3667959" y="1173846"/>
                    <a:pt x="3667959" y="1180331"/>
                  </a:cubicBezTo>
                  <a:cubicBezTo>
                    <a:pt x="3683159" y="1180331"/>
                    <a:pt x="3698360" y="1180331"/>
                    <a:pt x="3713559" y="1180331"/>
                  </a:cubicBezTo>
                  <a:cubicBezTo>
                    <a:pt x="3713559" y="1164117"/>
                    <a:pt x="3713559" y="1151147"/>
                    <a:pt x="3713559" y="1134933"/>
                  </a:cubicBezTo>
                  <a:cubicBezTo>
                    <a:pt x="3719640" y="1134933"/>
                    <a:pt x="3725720" y="1134933"/>
                    <a:pt x="3731799" y="1134933"/>
                  </a:cubicBezTo>
                  <a:lnTo>
                    <a:pt x="3750039" y="1131692"/>
                  </a:lnTo>
                  <a:cubicBezTo>
                    <a:pt x="3753080" y="1131692"/>
                    <a:pt x="3753080" y="1134933"/>
                    <a:pt x="3756120" y="1134933"/>
                  </a:cubicBezTo>
                  <a:lnTo>
                    <a:pt x="3771320" y="1134933"/>
                  </a:lnTo>
                  <a:cubicBezTo>
                    <a:pt x="3771320" y="1151147"/>
                    <a:pt x="3771320" y="1167360"/>
                    <a:pt x="3771320" y="1180331"/>
                  </a:cubicBezTo>
                  <a:cubicBezTo>
                    <a:pt x="3774360" y="1180331"/>
                    <a:pt x="3777401" y="1180331"/>
                    <a:pt x="3783480" y="1180331"/>
                  </a:cubicBezTo>
                  <a:cubicBezTo>
                    <a:pt x="3783480" y="1190060"/>
                    <a:pt x="3783480" y="1199787"/>
                    <a:pt x="3783480" y="1206273"/>
                  </a:cubicBezTo>
                  <a:lnTo>
                    <a:pt x="3797484" y="1207631"/>
                  </a:lnTo>
                  <a:lnTo>
                    <a:pt x="3816921" y="1207631"/>
                  </a:lnTo>
                  <a:cubicBezTo>
                    <a:pt x="3816921" y="1198917"/>
                    <a:pt x="3816921" y="1192659"/>
                    <a:pt x="3816921" y="1183574"/>
                  </a:cubicBezTo>
                  <a:lnTo>
                    <a:pt x="3918855" y="1183574"/>
                  </a:lnTo>
                  <a:lnTo>
                    <a:pt x="3918855" y="1055694"/>
                  </a:lnTo>
                  <a:lnTo>
                    <a:pt x="4026867" y="1055694"/>
                  </a:lnTo>
                  <a:lnTo>
                    <a:pt x="4026867" y="1173846"/>
                  </a:lnTo>
                  <a:cubicBezTo>
                    <a:pt x="4027820" y="1173846"/>
                    <a:pt x="4028772" y="1173846"/>
                    <a:pt x="4029723" y="1173846"/>
                  </a:cubicBezTo>
                  <a:lnTo>
                    <a:pt x="4031586" y="1207631"/>
                  </a:lnTo>
                  <a:lnTo>
                    <a:pt x="4046100" y="1207631"/>
                  </a:lnTo>
                  <a:cubicBezTo>
                    <a:pt x="4046904" y="1196810"/>
                    <a:pt x="4047963" y="1185329"/>
                    <a:pt x="4047963" y="1173846"/>
                  </a:cubicBezTo>
                  <a:cubicBezTo>
                    <a:pt x="4051004" y="1173846"/>
                    <a:pt x="4054044" y="1173846"/>
                    <a:pt x="4057083" y="1173846"/>
                  </a:cubicBezTo>
                  <a:lnTo>
                    <a:pt x="4058946" y="1207631"/>
                  </a:lnTo>
                  <a:lnTo>
                    <a:pt x="4134879" y="1207631"/>
                  </a:lnTo>
                  <a:lnTo>
                    <a:pt x="4134879" y="963089"/>
                  </a:lnTo>
                  <a:lnTo>
                    <a:pt x="4430870" y="963089"/>
                  </a:lnTo>
                  <a:lnTo>
                    <a:pt x="4430870" y="1207631"/>
                  </a:lnTo>
                  <a:lnTo>
                    <a:pt x="4458915" y="1207631"/>
                  </a:lnTo>
                  <a:lnTo>
                    <a:pt x="4458915" y="1083591"/>
                  </a:lnTo>
                  <a:lnTo>
                    <a:pt x="4601595" y="1083591"/>
                  </a:lnTo>
                  <a:cubicBezTo>
                    <a:pt x="4607707" y="924560"/>
                    <a:pt x="4612775" y="766349"/>
                    <a:pt x="4619491" y="606380"/>
                  </a:cubicBezTo>
                  <a:cubicBezTo>
                    <a:pt x="4604291" y="606380"/>
                    <a:pt x="4567811" y="586923"/>
                    <a:pt x="4601251" y="573953"/>
                  </a:cubicBezTo>
                  <a:cubicBezTo>
                    <a:pt x="4598209" y="570710"/>
                    <a:pt x="4595171" y="567467"/>
                    <a:pt x="4592131" y="567467"/>
                  </a:cubicBezTo>
                  <a:cubicBezTo>
                    <a:pt x="4592131" y="548012"/>
                    <a:pt x="4589089" y="544769"/>
                    <a:pt x="4604291" y="531798"/>
                  </a:cubicBezTo>
                  <a:cubicBezTo>
                    <a:pt x="4604291" y="525312"/>
                    <a:pt x="4604291" y="515585"/>
                    <a:pt x="4604291" y="505857"/>
                  </a:cubicBezTo>
                  <a:cubicBezTo>
                    <a:pt x="4610371" y="505857"/>
                    <a:pt x="4616451" y="505857"/>
                    <a:pt x="4625571" y="505857"/>
                  </a:cubicBezTo>
                  <a:cubicBezTo>
                    <a:pt x="4625571" y="492885"/>
                    <a:pt x="4625571" y="483158"/>
                    <a:pt x="4625571" y="473430"/>
                  </a:cubicBezTo>
                  <a:cubicBezTo>
                    <a:pt x="4625571" y="470187"/>
                    <a:pt x="4628611" y="470187"/>
                    <a:pt x="4628611" y="466944"/>
                  </a:cubicBezTo>
                  <a:cubicBezTo>
                    <a:pt x="4628611" y="428033"/>
                    <a:pt x="4628611" y="389121"/>
                    <a:pt x="4628611" y="350208"/>
                  </a:cubicBezTo>
                  <a:cubicBezTo>
                    <a:pt x="4628611" y="346965"/>
                    <a:pt x="4625571" y="343724"/>
                    <a:pt x="4625571" y="340481"/>
                  </a:cubicBezTo>
                  <a:cubicBezTo>
                    <a:pt x="4628611" y="337238"/>
                    <a:pt x="4631651" y="333995"/>
                    <a:pt x="4634691" y="330752"/>
                  </a:cubicBezTo>
                  <a:cubicBezTo>
                    <a:pt x="4634691" y="301568"/>
                    <a:pt x="4634691" y="272384"/>
                    <a:pt x="4634691" y="243200"/>
                  </a:cubicBezTo>
                  <a:cubicBezTo>
                    <a:pt x="4634691" y="239958"/>
                    <a:pt x="4634691" y="239958"/>
                    <a:pt x="4637731" y="236715"/>
                  </a:cubicBezTo>
                  <a:cubicBezTo>
                    <a:pt x="4637731" y="210774"/>
                    <a:pt x="4637731" y="181590"/>
                    <a:pt x="4637731" y="152406"/>
                  </a:cubicBezTo>
                  <a:cubicBezTo>
                    <a:pt x="4640771" y="139436"/>
                    <a:pt x="4640771" y="132950"/>
                    <a:pt x="4640771" y="123222"/>
                  </a:cubicBezTo>
                  <a:cubicBezTo>
                    <a:pt x="4646851" y="132950"/>
                    <a:pt x="4646851" y="139436"/>
                    <a:pt x="4646851" y="149163"/>
                  </a:cubicBezTo>
                  <a:cubicBezTo>
                    <a:pt x="4649891" y="181590"/>
                    <a:pt x="4649891" y="210774"/>
                    <a:pt x="4649891" y="236715"/>
                  </a:cubicBezTo>
                  <a:cubicBezTo>
                    <a:pt x="4652931" y="272384"/>
                    <a:pt x="4652931" y="301568"/>
                    <a:pt x="4652931" y="330752"/>
                  </a:cubicBezTo>
                  <a:cubicBezTo>
                    <a:pt x="4655971" y="333995"/>
                    <a:pt x="4659011" y="337238"/>
                    <a:pt x="4662051" y="340481"/>
                  </a:cubicBezTo>
                  <a:cubicBezTo>
                    <a:pt x="4662051" y="343724"/>
                    <a:pt x="4659011" y="346965"/>
                    <a:pt x="4659011" y="350208"/>
                  </a:cubicBezTo>
                  <a:cubicBezTo>
                    <a:pt x="4659011" y="389121"/>
                    <a:pt x="4659011" y="428033"/>
                    <a:pt x="4659011" y="466944"/>
                  </a:cubicBezTo>
                  <a:cubicBezTo>
                    <a:pt x="4659011" y="470187"/>
                    <a:pt x="4662051" y="470187"/>
                    <a:pt x="4662051" y="473430"/>
                  </a:cubicBezTo>
                  <a:cubicBezTo>
                    <a:pt x="4662051" y="483158"/>
                    <a:pt x="4662051" y="492885"/>
                    <a:pt x="4662051" y="505857"/>
                  </a:cubicBezTo>
                  <a:cubicBezTo>
                    <a:pt x="4668131" y="505857"/>
                    <a:pt x="4677251" y="505857"/>
                    <a:pt x="4683331" y="505857"/>
                  </a:cubicBezTo>
                  <a:cubicBezTo>
                    <a:pt x="4683331" y="515585"/>
                    <a:pt x="4683331" y="525312"/>
                    <a:pt x="4683331" y="531798"/>
                  </a:cubicBezTo>
                  <a:cubicBezTo>
                    <a:pt x="4695493" y="544769"/>
                    <a:pt x="4695493" y="544769"/>
                    <a:pt x="4695493" y="567467"/>
                  </a:cubicBezTo>
                  <a:cubicBezTo>
                    <a:pt x="4692451" y="567467"/>
                    <a:pt x="4689411" y="570710"/>
                    <a:pt x="4686373" y="573953"/>
                  </a:cubicBezTo>
                  <a:cubicBezTo>
                    <a:pt x="4716771" y="590166"/>
                    <a:pt x="4680291" y="603137"/>
                    <a:pt x="4668131" y="606380"/>
                  </a:cubicBezTo>
                  <a:cubicBezTo>
                    <a:pt x="4671171" y="732843"/>
                    <a:pt x="4677251" y="859307"/>
                    <a:pt x="4680291" y="985772"/>
                  </a:cubicBezTo>
                  <a:cubicBezTo>
                    <a:pt x="4713733" y="985772"/>
                    <a:pt x="4747171" y="985772"/>
                    <a:pt x="4777573" y="985772"/>
                  </a:cubicBezTo>
                  <a:cubicBezTo>
                    <a:pt x="4777573" y="1024683"/>
                    <a:pt x="4777573" y="1063595"/>
                    <a:pt x="4777573" y="1099265"/>
                  </a:cubicBezTo>
                  <a:cubicBezTo>
                    <a:pt x="4783653" y="1099265"/>
                    <a:pt x="4786693" y="1099265"/>
                    <a:pt x="4789733" y="1099265"/>
                  </a:cubicBezTo>
                  <a:cubicBezTo>
                    <a:pt x="4789733" y="1096022"/>
                    <a:pt x="4792773" y="1092779"/>
                    <a:pt x="4792773" y="1089537"/>
                  </a:cubicBezTo>
                  <a:cubicBezTo>
                    <a:pt x="4795813" y="1089537"/>
                    <a:pt x="4798853" y="1089537"/>
                    <a:pt x="4801893" y="1089537"/>
                  </a:cubicBezTo>
                  <a:cubicBezTo>
                    <a:pt x="4801893" y="1092779"/>
                    <a:pt x="4801893" y="1096022"/>
                    <a:pt x="4804935" y="1102508"/>
                  </a:cubicBezTo>
                  <a:cubicBezTo>
                    <a:pt x="4811013" y="1102508"/>
                    <a:pt x="4817093" y="1102508"/>
                    <a:pt x="4823175" y="1102508"/>
                  </a:cubicBezTo>
                  <a:cubicBezTo>
                    <a:pt x="4823175" y="1099265"/>
                    <a:pt x="4823175" y="1096022"/>
                    <a:pt x="4823175" y="1092779"/>
                  </a:cubicBezTo>
                  <a:cubicBezTo>
                    <a:pt x="4835333" y="1092779"/>
                    <a:pt x="4844453" y="1092779"/>
                    <a:pt x="4856613" y="1092779"/>
                  </a:cubicBezTo>
                  <a:cubicBezTo>
                    <a:pt x="4856613" y="1096022"/>
                    <a:pt x="4856613" y="1099265"/>
                    <a:pt x="4856613" y="1102508"/>
                  </a:cubicBezTo>
                  <a:cubicBezTo>
                    <a:pt x="4865733" y="1102508"/>
                    <a:pt x="4877895" y="1102508"/>
                    <a:pt x="4887015" y="1102508"/>
                  </a:cubicBezTo>
                  <a:cubicBezTo>
                    <a:pt x="4887015" y="1125206"/>
                    <a:pt x="4887015" y="1147905"/>
                    <a:pt x="4887015" y="1170603"/>
                  </a:cubicBezTo>
                  <a:cubicBezTo>
                    <a:pt x="4893095" y="1170603"/>
                    <a:pt x="4902215" y="1170603"/>
                    <a:pt x="4908295" y="1170603"/>
                  </a:cubicBezTo>
                  <a:cubicBezTo>
                    <a:pt x="4908295" y="1164117"/>
                    <a:pt x="4908295" y="1157633"/>
                    <a:pt x="4908295" y="1151147"/>
                  </a:cubicBezTo>
                  <a:cubicBezTo>
                    <a:pt x="4917415" y="1151147"/>
                    <a:pt x="4926535" y="1151147"/>
                    <a:pt x="4932615" y="1151147"/>
                  </a:cubicBezTo>
                  <a:cubicBezTo>
                    <a:pt x="4932615" y="1060353"/>
                    <a:pt x="4932615" y="972801"/>
                    <a:pt x="4932615" y="882006"/>
                  </a:cubicBezTo>
                  <a:cubicBezTo>
                    <a:pt x="4935655" y="878763"/>
                    <a:pt x="4938695" y="875520"/>
                    <a:pt x="4941735" y="872277"/>
                  </a:cubicBezTo>
                  <a:cubicBezTo>
                    <a:pt x="4978215" y="872277"/>
                    <a:pt x="5014695" y="872277"/>
                    <a:pt x="5051177" y="872277"/>
                  </a:cubicBezTo>
                  <a:lnTo>
                    <a:pt x="5051177" y="885249"/>
                  </a:lnTo>
                  <a:lnTo>
                    <a:pt x="5066377" y="885249"/>
                  </a:lnTo>
                  <a:cubicBezTo>
                    <a:pt x="5066377" y="943617"/>
                    <a:pt x="5066377" y="1001985"/>
                    <a:pt x="5066377" y="1057110"/>
                  </a:cubicBezTo>
                  <a:cubicBezTo>
                    <a:pt x="5078537" y="1057110"/>
                    <a:pt x="5087657" y="1057110"/>
                    <a:pt x="5099817" y="1057110"/>
                  </a:cubicBezTo>
                  <a:cubicBezTo>
                    <a:pt x="5099817" y="1024683"/>
                    <a:pt x="5099817" y="992256"/>
                    <a:pt x="5099817" y="956588"/>
                  </a:cubicBezTo>
                  <a:cubicBezTo>
                    <a:pt x="5111977" y="956588"/>
                    <a:pt x="5127177" y="956588"/>
                    <a:pt x="5139339" y="956588"/>
                  </a:cubicBezTo>
                  <a:cubicBezTo>
                    <a:pt x="5142377" y="956588"/>
                    <a:pt x="5142377" y="953345"/>
                    <a:pt x="5145417" y="950102"/>
                  </a:cubicBezTo>
                  <a:lnTo>
                    <a:pt x="5157579" y="950102"/>
                  </a:lnTo>
                  <a:cubicBezTo>
                    <a:pt x="5160617" y="953345"/>
                    <a:pt x="5160617" y="956588"/>
                    <a:pt x="5163657" y="956588"/>
                  </a:cubicBezTo>
                  <a:cubicBezTo>
                    <a:pt x="5172777" y="956588"/>
                    <a:pt x="5184939" y="956588"/>
                    <a:pt x="5197099" y="956588"/>
                  </a:cubicBezTo>
                  <a:cubicBezTo>
                    <a:pt x="5197099" y="898220"/>
                    <a:pt x="5197099" y="839852"/>
                    <a:pt x="5197099" y="781484"/>
                  </a:cubicBezTo>
                  <a:cubicBezTo>
                    <a:pt x="5197119" y="781479"/>
                    <a:pt x="5198419" y="781233"/>
                    <a:pt x="5282219" y="765270"/>
                  </a:cubicBezTo>
                  <a:cubicBezTo>
                    <a:pt x="5282219" y="765281"/>
                    <a:pt x="5282219" y="765392"/>
                    <a:pt x="5282219" y="766892"/>
                  </a:cubicBezTo>
                  <a:lnTo>
                    <a:pt x="5282219" y="778241"/>
                  </a:lnTo>
                  <a:cubicBezTo>
                    <a:pt x="5282245" y="778241"/>
                    <a:pt x="5283211" y="778241"/>
                    <a:pt x="5321739" y="778241"/>
                  </a:cubicBezTo>
                  <a:cubicBezTo>
                    <a:pt x="5321739" y="778274"/>
                    <a:pt x="5321739" y="781830"/>
                    <a:pt x="5321739" y="1160876"/>
                  </a:cubicBezTo>
                  <a:cubicBezTo>
                    <a:pt x="5330859" y="1160876"/>
                    <a:pt x="5343019" y="1160876"/>
                    <a:pt x="5355181" y="1160876"/>
                  </a:cubicBezTo>
                  <a:cubicBezTo>
                    <a:pt x="5355181" y="1157633"/>
                    <a:pt x="5355181" y="1157633"/>
                    <a:pt x="5355181" y="1154390"/>
                  </a:cubicBezTo>
                  <a:cubicBezTo>
                    <a:pt x="5361259" y="1154390"/>
                    <a:pt x="5367339" y="1154390"/>
                    <a:pt x="5373421" y="1154390"/>
                  </a:cubicBezTo>
                  <a:cubicBezTo>
                    <a:pt x="5373421" y="1157633"/>
                    <a:pt x="5373421" y="1157633"/>
                    <a:pt x="5373421" y="1160876"/>
                  </a:cubicBezTo>
                  <a:cubicBezTo>
                    <a:pt x="5385581" y="1160876"/>
                    <a:pt x="5397739" y="1160876"/>
                    <a:pt x="5409901" y="1160876"/>
                  </a:cubicBezTo>
                  <a:cubicBezTo>
                    <a:pt x="5409901" y="1154390"/>
                    <a:pt x="5409901" y="1147905"/>
                    <a:pt x="5409901" y="1141419"/>
                  </a:cubicBezTo>
                  <a:cubicBezTo>
                    <a:pt x="5425101" y="1141419"/>
                    <a:pt x="5440301" y="1141419"/>
                    <a:pt x="5452461" y="1141419"/>
                  </a:cubicBezTo>
                  <a:cubicBezTo>
                    <a:pt x="5458541" y="1134933"/>
                    <a:pt x="5464623" y="1134933"/>
                    <a:pt x="5470701" y="1134933"/>
                  </a:cubicBezTo>
                  <a:cubicBezTo>
                    <a:pt x="5479821" y="1141419"/>
                    <a:pt x="5491983" y="1141419"/>
                    <a:pt x="5501103" y="1141419"/>
                  </a:cubicBezTo>
                  <a:cubicBezTo>
                    <a:pt x="5501103" y="1131692"/>
                    <a:pt x="5501103" y="1125206"/>
                    <a:pt x="5501103" y="1115478"/>
                  </a:cubicBezTo>
                  <a:lnTo>
                    <a:pt x="5513263" y="1115478"/>
                  </a:lnTo>
                  <a:cubicBezTo>
                    <a:pt x="5513263" y="1108992"/>
                    <a:pt x="5513263" y="1102508"/>
                    <a:pt x="5513263" y="1096022"/>
                  </a:cubicBezTo>
                  <a:cubicBezTo>
                    <a:pt x="5540623" y="1096022"/>
                    <a:pt x="5571023" y="1096022"/>
                    <a:pt x="5598383" y="1096022"/>
                  </a:cubicBezTo>
                  <a:cubicBezTo>
                    <a:pt x="5598383" y="1079808"/>
                    <a:pt x="5598383" y="1066838"/>
                    <a:pt x="5598383" y="1050624"/>
                  </a:cubicBezTo>
                  <a:cubicBezTo>
                    <a:pt x="5607503" y="1050624"/>
                    <a:pt x="5616623" y="1050624"/>
                    <a:pt x="5625743" y="1050624"/>
                  </a:cubicBezTo>
                  <a:cubicBezTo>
                    <a:pt x="5625743" y="1047381"/>
                    <a:pt x="5625743" y="1044140"/>
                    <a:pt x="5625743" y="1040897"/>
                  </a:cubicBezTo>
                  <a:cubicBezTo>
                    <a:pt x="5631823" y="1040897"/>
                    <a:pt x="5637903" y="1040897"/>
                    <a:pt x="5643983" y="1040897"/>
                  </a:cubicBezTo>
                  <a:cubicBezTo>
                    <a:pt x="5643983" y="1044140"/>
                    <a:pt x="5643983" y="1047381"/>
                    <a:pt x="5643983" y="1050624"/>
                  </a:cubicBezTo>
                  <a:cubicBezTo>
                    <a:pt x="5653103" y="1050624"/>
                    <a:pt x="5659183" y="1050624"/>
                    <a:pt x="5668303" y="1050624"/>
                  </a:cubicBezTo>
                  <a:cubicBezTo>
                    <a:pt x="5668303" y="1073324"/>
                    <a:pt x="5668303" y="1099265"/>
                    <a:pt x="5668303" y="1125206"/>
                  </a:cubicBezTo>
                  <a:cubicBezTo>
                    <a:pt x="5683503" y="1125206"/>
                    <a:pt x="5701745" y="1125206"/>
                    <a:pt x="5716945" y="1125206"/>
                  </a:cubicBezTo>
                  <a:cubicBezTo>
                    <a:pt x="5716945" y="1112235"/>
                    <a:pt x="5716945" y="1099265"/>
                    <a:pt x="5716945" y="1086294"/>
                  </a:cubicBezTo>
                  <a:cubicBezTo>
                    <a:pt x="5735185" y="1086294"/>
                    <a:pt x="5756465" y="1086294"/>
                    <a:pt x="5774705" y="1086294"/>
                  </a:cubicBezTo>
                  <a:cubicBezTo>
                    <a:pt x="5774705" y="1070081"/>
                    <a:pt x="5774705" y="1057110"/>
                    <a:pt x="5774705" y="1040897"/>
                  </a:cubicBezTo>
                  <a:cubicBezTo>
                    <a:pt x="5799027" y="1040897"/>
                    <a:pt x="5823345" y="1040897"/>
                    <a:pt x="5847667" y="1040897"/>
                  </a:cubicBezTo>
                  <a:cubicBezTo>
                    <a:pt x="5847667" y="1040940"/>
                    <a:pt x="5847667" y="1043603"/>
                    <a:pt x="5847667" y="1207631"/>
                  </a:cubicBezTo>
                  <a:lnTo>
                    <a:pt x="5847667" y="1228299"/>
                  </a:lnTo>
                  <a:lnTo>
                    <a:pt x="5946479" y="1228299"/>
                  </a:lnTo>
                  <a:lnTo>
                    <a:pt x="5946479" y="1386957"/>
                  </a:lnTo>
                  <a:lnTo>
                    <a:pt x="5946479" y="1421828"/>
                  </a:lnTo>
                  <a:lnTo>
                    <a:pt x="5968919" y="1421828"/>
                  </a:lnTo>
                  <a:cubicBezTo>
                    <a:pt x="5968919" y="1421828"/>
                    <a:pt x="5968919" y="1421828"/>
                    <a:pt x="5968919" y="1420085"/>
                  </a:cubicBezTo>
                  <a:lnTo>
                    <a:pt x="5968919" y="1407881"/>
                  </a:lnTo>
                  <a:cubicBezTo>
                    <a:pt x="5968919" y="1407881"/>
                    <a:pt x="5968919" y="1407881"/>
                    <a:pt x="6035789" y="1407881"/>
                  </a:cubicBezTo>
                  <a:cubicBezTo>
                    <a:pt x="6035789" y="1407881"/>
                    <a:pt x="6035789" y="1407881"/>
                    <a:pt x="6035789" y="1439262"/>
                  </a:cubicBezTo>
                  <a:cubicBezTo>
                    <a:pt x="6035789" y="1439262"/>
                    <a:pt x="6035789" y="1439262"/>
                    <a:pt x="6039131" y="1441007"/>
                  </a:cubicBezTo>
                  <a:lnTo>
                    <a:pt x="6062537" y="1453211"/>
                  </a:lnTo>
                  <a:cubicBezTo>
                    <a:pt x="6062537" y="1453211"/>
                    <a:pt x="6062537" y="1453211"/>
                    <a:pt x="6062537" y="1498541"/>
                  </a:cubicBezTo>
                  <a:cubicBezTo>
                    <a:pt x="6062537" y="1498541"/>
                    <a:pt x="6062537" y="1498541"/>
                    <a:pt x="6064627" y="1499414"/>
                  </a:cubicBezTo>
                  <a:lnTo>
                    <a:pt x="6079255" y="1505516"/>
                  </a:lnTo>
                  <a:cubicBezTo>
                    <a:pt x="6079255" y="1505516"/>
                    <a:pt x="6079255" y="1505516"/>
                    <a:pt x="6079255" y="1503773"/>
                  </a:cubicBezTo>
                  <a:lnTo>
                    <a:pt x="6079255" y="1491567"/>
                  </a:lnTo>
                  <a:cubicBezTo>
                    <a:pt x="6079255" y="1491567"/>
                    <a:pt x="6079255" y="1491567"/>
                    <a:pt x="6080927" y="1491567"/>
                  </a:cubicBezTo>
                  <a:lnTo>
                    <a:pt x="6092629" y="1491567"/>
                  </a:lnTo>
                  <a:cubicBezTo>
                    <a:pt x="6092629" y="1491567"/>
                    <a:pt x="6092629" y="1491567"/>
                    <a:pt x="6092629" y="1490259"/>
                  </a:cubicBezTo>
                  <a:lnTo>
                    <a:pt x="6092629" y="1481106"/>
                  </a:lnTo>
                  <a:cubicBezTo>
                    <a:pt x="6092629" y="1481106"/>
                    <a:pt x="6092629" y="1481106"/>
                    <a:pt x="6090957" y="1481106"/>
                  </a:cubicBezTo>
                  <a:lnTo>
                    <a:pt x="6079255" y="1481106"/>
                  </a:lnTo>
                  <a:cubicBezTo>
                    <a:pt x="6079255" y="1481106"/>
                    <a:pt x="6079255" y="1481106"/>
                    <a:pt x="6079255" y="1479363"/>
                  </a:cubicBezTo>
                  <a:lnTo>
                    <a:pt x="6079255" y="1467159"/>
                  </a:lnTo>
                  <a:cubicBezTo>
                    <a:pt x="6079255" y="1467159"/>
                    <a:pt x="6079255" y="1467159"/>
                    <a:pt x="6080927" y="1467159"/>
                  </a:cubicBezTo>
                  <a:lnTo>
                    <a:pt x="6092629" y="1467159"/>
                  </a:lnTo>
                  <a:cubicBezTo>
                    <a:pt x="6092629" y="1467159"/>
                    <a:pt x="6092629" y="1467159"/>
                    <a:pt x="6092629" y="1465415"/>
                  </a:cubicBezTo>
                  <a:lnTo>
                    <a:pt x="6092629" y="1453211"/>
                  </a:lnTo>
                  <a:cubicBezTo>
                    <a:pt x="6092629" y="1453211"/>
                    <a:pt x="6092629" y="1453211"/>
                    <a:pt x="6090957" y="1453211"/>
                  </a:cubicBezTo>
                  <a:lnTo>
                    <a:pt x="6079255" y="1453211"/>
                  </a:lnTo>
                  <a:cubicBezTo>
                    <a:pt x="6079255" y="1453211"/>
                    <a:pt x="6079255" y="1453211"/>
                    <a:pt x="6079255" y="1451468"/>
                  </a:cubicBezTo>
                  <a:lnTo>
                    <a:pt x="6079255" y="1439262"/>
                  </a:lnTo>
                  <a:cubicBezTo>
                    <a:pt x="6079255" y="1439262"/>
                    <a:pt x="6079255" y="1439262"/>
                    <a:pt x="6080927" y="1439262"/>
                  </a:cubicBezTo>
                  <a:lnTo>
                    <a:pt x="6092629" y="1439262"/>
                  </a:lnTo>
                  <a:cubicBezTo>
                    <a:pt x="6092629" y="1439262"/>
                    <a:pt x="6092629" y="1439262"/>
                    <a:pt x="6092629" y="1437956"/>
                  </a:cubicBezTo>
                  <a:lnTo>
                    <a:pt x="6092629" y="1428803"/>
                  </a:lnTo>
                  <a:cubicBezTo>
                    <a:pt x="6092629" y="1428803"/>
                    <a:pt x="6092629" y="1428803"/>
                    <a:pt x="6090957" y="1428803"/>
                  </a:cubicBezTo>
                  <a:lnTo>
                    <a:pt x="6079255" y="1428803"/>
                  </a:lnTo>
                  <a:cubicBezTo>
                    <a:pt x="6079255" y="1428803"/>
                    <a:pt x="6079255" y="1428803"/>
                    <a:pt x="6079255" y="1427058"/>
                  </a:cubicBezTo>
                  <a:lnTo>
                    <a:pt x="6079255" y="1414854"/>
                  </a:lnTo>
                  <a:cubicBezTo>
                    <a:pt x="6079255" y="1414854"/>
                    <a:pt x="6079255" y="1414854"/>
                    <a:pt x="6080927" y="1414854"/>
                  </a:cubicBezTo>
                  <a:lnTo>
                    <a:pt x="6092629" y="1414854"/>
                  </a:lnTo>
                  <a:cubicBezTo>
                    <a:pt x="6092629" y="1414854"/>
                    <a:pt x="6092629" y="1414854"/>
                    <a:pt x="6092629" y="1413111"/>
                  </a:cubicBezTo>
                  <a:lnTo>
                    <a:pt x="6092629" y="1400906"/>
                  </a:lnTo>
                  <a:cubicBezTo>
                    <a:pt x="6092629" y="1400906"/>
                    <a:pt x="6092629" y="1400906"/>
                    <a:pt x="6090957" y="1400906"/>
                  </a:cubicBezTo>
                  <a:lnTo>
                    <a:pt x="6079255" y="1400906"/>
                  </a:lnTo>
                  <a:cubicBezTo>
                    <a:pt x="6079255" y="1400906"/>
                    <a:pt x="6079255" y="1400906"/>
                    <a:pt x="6079255" y="1399599"/>
                  </a:cubicBezTo>
                  <a:lnTo>
                    <a:pt x="6079255" y="1390445"/>
                  </a:lnTo>
                  <a:cubicBezTo>
                    <a:pt x="6079255" y="1390445"/>
                    <a:pt x="6079255" y="1390445"/>
                    <a:pt x="6080927" y="1390445"/>
                  </a:cubicBezTo>
                  <a:lnTo>
                    <a:pt x="6092629" y="1390445"/>
                  </a:lnTo>
                  <a:cubicBezTo>
                    <a:pt x="6092629" y="1390445"/>
                    <a:pt x="6092629" y="1390445"/>
                    <a:pt x="6092629" y="1388702"/>
                  </a:cubicBezTo>
                  <a:lnTo>
                    <a:pt x="6092629" y="1376498"/>
                  </a:lnTo>
                  <a:cubicBezTo>
                    <a:pt x="6092629" y="1376498"/>
                    <a:pt x="6092629" y="1376498"/>
                    <a:pt x="6090957" y="1376498"/>
                  </a:cubicBezTo>
                  <a:lnTo>
                    <a:pt x="6079255" y="1376498"/>
                  </a:lnTo>
                  <a:cubicBezTo>
                    <a:pt x="6079255" y="1376498"/>
                    <a:pt x="6079255" y="1376498"/>
                    <a:pt x="6079255" y="1374755"/>
                  </a:cubicBezTo>
                  <a:lnTo>
                    <a:pt x="6079255" y="1362549"/>
                  </a:lnTo>
                  <a:cubicBezTo>
                    <a:pt x="6079255" y="1362549"/>
                    <a:pt x="6079255" y="1362549"/>
                    <a:pt x="6080927" y="1362549"/>
                  </a:cubicBezTo>
                  <a:lnTo>
                    <a:pt x="6092629" y="1362549"/>
                  </a:lnTo>
                  <a:cubicBezTo>
                    <a:pt x="6092629" y="1362549"/>
                    <a:pt x="6092629" y="1362549"/>
                    <a:pt x="6092629" y="1360806"/>
                  </a:cubicBezTo>
                  <a:lnTo>
                    <a:pt x="6092629" y="1348602"/>
                  </a:lnTo>
                  <a:cubicBezTo>
                    <a:pt x="6092629" y="1348602"/>
                    <a:pt x="6092629" y="1348602"/>
                    <a:pt x="6090957" y="1348602"/>
                  </a:cubicBezTo>
                  <a:lnTo>
                    <a:pt x="6079255" y="1348602"/>
                  </a:lnTo>
                  <a:cubicBezTo>
                    <a:pt x="6079255" y="1348602"/>
                    <a:pt x="6079255" y="1348602"/>
                    <a:pt x="6079255" y="1347294"/>
                  </a:cubicBezTo>
                  <a:lnTo>
                    <a:pt x="6079255" y="1338141"/>
                  </a:lnTo>
                  <a:cubicBezTo>
                    <a:pt x="6079255" y="1338141"/>
                    <a:pt x="6079255" y="1338141"/>
                    <a:pt x="6080927" y="1338141"/>
                  </a:cubicBezTo>
                  <a:lnTo>
                    <a:pt x="6092629" y="1338141"/>
                  </a:lnTo>
                  <a:cubicBezTo>
                    <a:pt x="6092629" y="1338141"/>
                    <a:pt x="6092629" y="1338141"/>
                    <a:pt x="6092629" y="1336397"/>
                  </a:cubicBezTo>
                  <a:lnTo>
                    <a:pt x="6092629" y="1324193"/>
                  </a:lnTo>
                  <a:cubicBezTo>
                    <a:pt x="6092629" y="1324193"/>
                    <a:pt x="6092629" y="1324193"/>
                    <a:pt x="6090957" y="1324193"/>
                  </a:cubicBezTo>
                  <a:lnTo>
                    <a:pt x="6079255" y="1324193"/>
                  </a:lnTo>
                  <a:cubicBezTo>
                    <a:pt x="6079255" y="1324193"/>
                    <a:pt x="6079255" y="1324193"/>
                    <a:pt x="6079255" y="1322450"/>
                  </a:cubicBezTo>
                  <a:lnTo>
                    <a:pt x="6079255" y="1310244"/>
                  </a:lnTo>
                  <a:cubicBezTo>
                    <a:pt x="6079255" y="1310244"/>
                    <a:pt x="6079255" y="1310244"/>
                    <a:pt x="6080927" y="1310244"/>
                  </a:cubicBezTo>
                  <a:lnTo>
                    <a:pt x="6092629" y="1310244"/>
                  </a:lnTo>
                  <a:cubicBezTo>
                    <a:pt x="6092629" y="1310244"/>
                    <a:pt x="6092629" y="1310244"/>
                    <a:pt x="6092629" y="1308938"/>
                  </a:cubicBezTo>
                  <a:lnTo>
                    <a:pt x="6092629" y="1299785"/>
                  </a:lnTo>
                  <a:cubicBezTo>
                    <a:pt x="6092629" y="1299785"/>
                    <a:pt x="6092629" y="1299785"/>
                    <a:pt x="6090957" y="1299785"/>
                  </a:cubicBezTo>
                  <a:lnTo>
                    <a:pt x="6079255" y="1299785"/>
                  </a:lnTo>
                  <a:cubicBezTo>
                    <a:pt x="6079255" y="1299785"/>
                    <a:pt x="6079255" y="1299785"/>
                    <a:pt x="6079255" y="1298040"/>
                  </a:cubicBezTo>
                  <a:lnTo>
                    <a:pt x="6079255" y="1285836"/>
                  </a:lnTo>
                  <a:cubicBezTo>
                    <a:pt x="6079255" y="1285836"/>
                    <a:pt x="6079255" y="1285836"/>
                    <a:pt x="6080927" y="1285836"/>
                  </a:cubicBezTo>
                  <a:lnTo>
                    <a:pt x="6092629" y="1285836"/>
                  </a:lnTo>
                  <a:cubicBezTo>
                    <a:pt x="6092629" y="1285836"/>
                    <a:pt x="6092629" y="1285836"/>
                    <a:pt x="6092629" y="1284093"/>
                  </a:cubicBezTo>
                  <a:lnTo>
                    <a:pt x="6092629" y="1271888"/>
                  </a:lnTo>
                  <a:cubicBezTo>
                    <a:pt x="6092629" y="1271888"/>
                    <a:pt x="6092629" y="1271888"/>
                    <a:pt x="6090957" y="1271888"/>
                  </a:cubicBezTo>
                  <a:lnTo>
                    <a:pt x="6079255" y="1271888"/>
                  </a:lnTo>
                  <a:cubicBezTo>
                    <a:pt x="6079255" y="1271888"/>
                    <a:pt x="6079255" y="1271888"/>
                    <a:pt x="6079255" y="1270145"/>
                  </a:cubicBezTo>
                  <a:lnTo>
                    <a:pt x="6079255" y="1257941"/>
                  </a:lnTo>
                  <a:cubicBezTo>
                    <a:pt x="6079255" y="1257941"/>
                    <a:pt x="6079255" y="1257941"/>
                    <a:pt x="6080927" y="1257941"/>
                  </a:cubicBezTo>
                  <a:lnTo>
                    <a:pt x="6092629" y="1257941"/>
                  </a:lnTo>
                  <a:cubicBezTo>
                    <a:pt x="6092629" y="1257941"/>
                    <a:pt x="6092629" y="1257941"/>
                    <a:pt x="6092629" y="1256633"/>
                  </a:cubicBezTo>
                  <a:lnTo>
                    <a:pt x="6092629" y="1247480"/>
                  </a:lnTo>
                  <a:cubicBezTo>
                    <a:pt x="6092629" y="1247480"/>
                    <a:pt x="6092629" y="1247480"/>
                    <a:pt x="6090957" y="1247480"/>
                  </a:cubicBezTo>
                  <a:lnTo>
                    <a:pt x="6079255" y="1247480"/>
                  </a:lnTo>
                  <a:cubicBezTo>
                    <a:pt x="6079255" y="1247480"/>
                    <a:pt x="6079255" y="1247480"/>
                    <a:pt x="6079255" y="1245737"/>
                  </a:cubicBezTo>
                  <a:lnTo>
                    <a:pt x="6079255" y="1233531"/>
                  </a:lnTo>
                  <a:cubicBezTo>
                    <a:pt x="6079255" y="1233531"/>
                    <a:pt x="6079255" y="1233531"/>
                    <a:pt x="6080927" y="1233531"/>
                  </a:cubicBezTo>
                  <a:lnTo>
                    <a:pt x="6092629" y="1233531"/>
                  </a:lnTo>
                  <a:cubicBezTo>
                    <a:pt x="6092629" y="1233531"/>
                    <a:pt x="6092629" y="1233531"/>
                    <a:pt x="6092629" y="1231788"/>
                  </a:cubicBezTo>
                  <a:lnTo>
                    <a:pt x="6092629" y="1219584"/>
                  </a:lnTo>
                  <a:cubicBezTo>
                    <a:pt x="6092629" y="1219584"/>
                    <a:pt x="6092629" y="1219584"/>
                    <a:pt x="6090957" y="1219584"/>
                  </a:cubicBezTo>
                  <a:lnTo>
                    <a:pt x="6079255" y="1219584"/>
                  </a:lnTo>
                  <a:cubicBezTo>
                    <a:pt x="6079255" y="1219584"/>
                    <a:pt x="6079255" y="1219584"/>
                    <a:pt x="6079255" y="1217840"/>
                  </a:cubicBezTo>
                  <a:lnTo>
                    <a:pt x="6079255" y="1205636"/>
                  </a:lnTo>
                  <a:cubicBezTo>
                    <a:pt x="6079255" y="1205636"/>
                    <a:pt x="6079255" y="1205636"/>
                    <a:pt x="6080927" y="1205636"/>
                  </a:cubicBezTo>
                  <a:lnTo>
                    <a:pt x="6092629" y="1205636"/>
                  </a:lnTo>
                  <a:cubicBezTo>
                    <a:pt x="6092629" y="1205636"/>
                    <a:pt x="6092629" y="1205636"/>
                    <a:pt x="6092629" y="1204328"/>
                  </a:cubicBezTo>
                  <a:lnTo>
                    <a:pt x="6092629" y="1195175"/>
                  </a:lnTo>
                  <a:cubicBezTo>
                    <a:pt x="6092629" y="1195175"/>
                    <a:pt x="6092629" y="1195175"/>
                    <a:pt x="6090957" y="1195175"/>
                  </a:cubicBezTo>
                  <a:lnTo>
                    <a:pt x="6079255" y="1195175"/>
                  </a:lnTo>
                  <a:cubicBezTo>
                    <a:pt x="6079255" y="1195175"/>
                    <a:pt x="6079255" y="1195175"/>
                    <a:pt x="6079255" y="1193432"/>
                  </a:cubicBezTo>
                  <a:lnTo>
                    <a:pt x="6079255" y="1181226"/>
                  </a:lnTo>
                  <a:cubicBezTo>
                    <a:pt x="6079255" y="1181226"/>
                    <a:pt x="6079255" y="1181226"/>
                    <a:pt x="6080927" y="1181226"/>
                  </a:cubicBezTo>
                  <a:lnTo>
                    <a:pt x="6092629" y="1181226"/>
                  </a:lnTo>
                  <a:cubicBezTo>
                    <a:pt x="6092629" y="1181226"/>
                    <a:pt x="6092629" y="1181226"/>
                    <a:pt x="6090957" y="1178612"/>
                  </a:cubicBezTo>
                  <a:lnTo>
                    <a:pt x="6079255" y="1160306"/>
                  </a:lnTo>
                  <a:cubicBezTo>
                    <a:pt x="6079255" y="1160306"/>
                    <a:pt x="6079255" y="1160306"/>
                    <a:pt x="6079255" y="1104513"/>
                  </a:cubicBezTo>
                  <a:cubicBezTo>
                    <a:pt x="6079255" y="1104513"/>
                    <a:pt x="6079255" y="1104513"/>
                    <a:pt x="6303271" y="1104513"/>
                  </a:cubicBezTo>
                  <a:cubicBezTo>
                    <a:pt x="6303271" y="1104513"/>
                    <a:pt x="6303271" y="1104513"/>
                    <a:pt x="6323331" y="1135896"/>
                  </a:cubicBezTo>
                  <a:cubicBezTo>
                    <a:pt x="6323331" y="1135896"/>
                    <a:pt x="6323331" y="1135896"/>
                    <a:pt x="6323331" y="1205636"/>
                  </a:cubicBezTo>
                  <a:cubicBezTo>
                    <a:pt x="6323331" y="1205636"/>
                    <a:pt x="6323331" y="1205636"/>
                    <a:pt x="6321659" y="1205636"/>
                  </a:cubicBezTo>
                  <a:lnTo>
                    <a:pt x="6309957" y="1205636"/>
                  </a:lnTo>
                  <a:cubicBezTo>
                    <a:pt x="6309957" y="1205636"/>
                    <a:pt x="6309957" y="1205636"/>
                    <a:pt x="6309957" y="1207379"/>
                  </a:cubicBezTo>
                  <a:lnTo>
                    <a:pt x="6309957" y="1219584"/>
                  </a:lnTo>
                  <a:cubicBezTo>
                    <a:pt x="6309957" y="1219584"/>
                    <a:pt x="6309957" y="1219584"/>
                    <a:pt x="6311629" y="1219584"/>
                  </a:cubicBezTo>
                  <a:lnTo>
                    <a:pt x="6323331" y="1219584"/>
                  </a:lnTo>
                  <a:cubicBezTo>
                    <a:pt x="6323331" y="1219584"/>
                    <a:pt x="6323331" y="1219584"/>
                    <a:pt x="6323331" y="1221327"/>
                  </a:cubicBezTo>
                  <a:lnTo>
                    <a:pt x="6323331" y="1233531"/>
                  </a:lnTo>
                  <a:cubicBezTo>
                    <a:pt x="6323331" y="1233531"/>
                    <a:pt x="6323331" y="1233531"/>
                    <a:pt x="6321659" y="1233531"/>
                  </a:cubicBezTo>
                  <a:lnTo>
                    <a:pt x="6309957" y="1233531"/>
                  </a:lnTo>
                  <a:cubicBezTo>
                    <a:pt x="6309957" y="1233531"/>
                    <a:pt x="6309957" y="1233531"/>
                    <a:pt x="6309957" y="1235274"/>
                  </a:cubicBezTo>
                  <a:lnTo>
                    <a:pt x="6309957" y="1247480"/>
                  </a:lnTo>
                  <a:cubicBezTo>
                    <a:pt x="6309957" y="1247480"/>
                    <a:pt x="6309957" y="1247480"/>
                    <a:pt x="6311629" y="1247480"/>
                  </a:cubicBezTo>
                  <a:lnTo>
                    <a:pt x="6323331" y="1247480"/>
                  </a:lnTo>
                  <a:cubicBezTo>
                    <a:pt x="6323331" y="1247480"/>
                    <a:pt x="6323331" y="1247480"/>
                    <a:pt x="6323331" y="1248788"/>
                  </a:cubicBezTo>
                  <a:lnTo>
                    <a:pt x="6323331" y="1257941"/>
                  </a:lnTo>
                  <a:cubicBezTo>
                    <a:pt x="6323331" y="1257941"/>
                    <a:pt x="6323331" y="1257941"/>
                    <a:pt x="6321659" y="1257941"/>
                  </a:cubicBezTo>
                  <a:lnTo>
                    <a:pt x="6309957" y="1257941"/>
                  </a:lnTo>
                  <a:cubicBezTo>
                    <a:pt x="6309957" y="1257941"/>
                    <a:pt x="6309957" y="1257941"/>
                    <a:pt x="6309957" y="1259684"/>
                  </a:cubicBezTo>
                  <a:lnTo>
                    <a:pt x="6309957" y="1271888"/>
                  </a:lnTo>
                  <a:cubicBezTo>
                    <a:pt x="6309957" y="1271888"/>
                    <a:pt x="6309957" y="1271888"/>
                    <a:pt x="6311629" y="1271888"/>
                  </a:cubicBezTo>
                  <a:lnTo>
                    <a:pt x="6323331" y="1271888"/>
                  </a:lnTo>
                  <a:cubicBezTo>
                    <a:pt x="6323331" y="1271888"/>
                    <a:pt x="6323331" y="1271888"/>
                    <a:pt x="6323331" y="1273632"/>
                  </a:cubicBezTo>
                  <a:lnTo>
                    <a:pt x="6323331" y="1285836"/>
                  </a:lnTo>
                  <a:cubicBezTo>
                    <a:pt x="6323331" y="1285836"/>
                    <a:pt x="6323331" y="1285836"/>
                    <a:pt x="6321659" y="1285836"/>
                  </a:cubicBezTo>
                  <a:lnTo>
                    <a:pt x="6309957" y="1285836"/>
                  </a:lnTo>
                  <a:cubicBezTo>
                    <a:pt x="6309957" y="1285836"/>
                    <a:pt x="6309957" y="1285836"/>
                    <a:pt x="6309957" y="1287579"/>
                  </a:cubicBezTo>
                  <a:lnTo>
                    <a:pt x="6309957" y="1299785"/>
                  </a:lnTo>
                  <a:cubicBezTo>
                    <a:pt x="6309957" y="1299785"/>
                    <a:pt x="6309957" y="1299785"/>
                    <a:pt x="6311629" y="1299785"/>
                  </a:cubicBezTo>
                  <a:lnTo>
                    <a:pt x="6323331" y="1299785"/>
                  </a:lnTo>
                  <a:cubicBezTo>
                    <a:pt x="6323331" y="1299785"/>
                    <a:pt x="6323331" y="1299785"/>
                    <a:pt x="6323331" y="1301091"/>
                  </a:cubicBezTo>
                  <a:lnTo>
                    <a:pt x="6323331" y="1310244"/>
                  </a:lnTo>
                  <a:cubicBezTo>
                    <a:pt x="6323331" y="1310244"/>
                    <a:pt x="6323331" y="1310244"/>
                    <a:pt x="6321659" y="1310244"/>
                  </a:cubicBezTo>
                  <a:lnTo>
                    <a:pt x="6309957" y="1310244"/>
                  </a:lnTo>
                  <a:cubicBezTo>
                    <a:pt x="6309957" y="1310244"/>
                    <a:pt x="6309957" y="1310244"/>
                    <a:pt x="6309957" y="1311989"/>
                  </a:cubicBezTo>
                  <a:lnTo>
                    <a:pt x="6309957" y="1324193"/>
                  </a:lnTo>
                  <a:cubicBezTo>
                    <a:pt x="6309957" y="1324193"/>
                    <a:pt x="6309957" y="1324193"/>
                    <a:pt x="6311629" y="1324193"/>
                  </a:cubicBezTo>
                  <a:lnTo>
                    <a:pt x="6323331" y="1324193"/>
                  </a:lnTo>
                  <a:cubicBezTo>
                    <a:pt x="6323331" y="1324193"/>
                    <a:pt x="6323331" y="1324193"/>
                    <a:pt x="6323331" y="1325936"/>
                  </a:cubicBezTo>
                  <a:lnTo>
                    <a:pt x="6323331" y="1338141"/>
                  </a:lnTo>
                  <a:cubicBezTo>
                    <a:pt x="6323331" y="1338141"/>
                    <a:pt x="6323331" y="1338141"/>
                    <a:pt x="6321659" y="1338141"/>
                  </a:cubicBezTo>
                  <a:lnTo>
                    <a:pt x="6309957" y="1338141"/>
                  </a:lnTo>
                  <a:cubicBezTo>
                    <a:pt x="6309957" y="1338141"/>
                    <a:pt x="6309957" y="1338141"/>
                    <a:pt x="6309957" y="1339448"/>
                  </a:cubicBezTo>
                  <a:lnTo>
                    <a:pt x="6309957" y="1348602"/>
                  </a:lnTo>
                  <a:cubicBezTo>
                    <a:pt x="6309957" y="1348602"/>
                    <a:pt x="6309957" y="1348602"/>
                    <a:pt x="6311629" y="1348602"/>
                  </a:cubicBezTo>
                  <a:lnTo>
                    <a:pt x="6323331" y="1348602"/>
                  </a:lnTo>
                  <a:cubicBezTo>
                    <a:pt x="6323331" y="1348602"/>
                    <a:pt x="6323331" y="1348602"/>
                    <a:pt x="6323331" y="1350345"/>
                  </a:cubicBezTo>
                  <a:lnTo>
                    <a:pt x="6323331" y="1362549"/>
                  </a:lnTo>
                  <a:cubicBezTo>
                    <a:pt x="6323331" y="1362549"/>
                    <a:pt x="6323331" y="1362549"/>
                    <a:pt x="6321659" y="1362549"/>
                  </a:cubicBezTo>
                  <a:lnTo>
                    <a:pt x="6309957" y="1362549"/>
                  </a:lnTo>
                  <a:cubicBezTo>
                    <a:pt x="6309957" y="1362549"/>
                    <a:pt x="6309957" y="1362549"/>
                    <a:pt x="6309957" y="1364292"/>
                  </a:cubicBezTo>
                  <a:lnTo>
                    <a:pt x="6309957" y="1376498"/>
                  </a:lnTo>
                  <a:cubicBezTo>
                    <a:pt x="6309957" y="1376498"/>
                    <a:pt x="6309957" y="1376498"/>
                    <a:pt x="6311629" y="1376498"/>
                  </a:cubicBezTo>
                  <a:lnTo>
                    <a:pt x="6323331" y="1376498"/>
                  </a:lnTo>
                  <a:cubicBezTo>
                    <a:pt x="6323331" y="1376498"/>
                    <a:pt x="6323331" y="1376498"/>
                    <a:pt x="6323331" y="1378241"/>
                  </a:cubicBezTo>
                  <a:lnTo>
                    <a:pt x="6323331" y="1390445"/>
                  </a:lnTo>
                  <a:cubicBezTo>
                    <a:pt x="6323331" y="1390445"/>
                    <a:pt x="6323331" y="1390445"/>
                    <a:pt x="6321659" y="1390445"/>
                  </a:cubicBezTo>
                  <a:lnTo>
                    <a:pt x="6309957" y="1390445"/>
                  </a:lnTo>
                  <a:cubicBezTo>
                    <a:pt x="6309957" y="1390445"/>
                    <a:pt x="6309957" y="1390445"/>
                    <a:pt x="6309957" y="1391753"/>
                  </a:cubicBezTo>
                  <a:lnTo>
                    <a:pt x="6309957" y="1400906"/>
                  </a:lnTo>
                  <a:cubicBezTo>
                    <a:pt x="6309957" y="1400906"/>
                    <a:pt x="6309957" y="1400906"/>
                    <a:pt x="6311629" y="1400906"/>
                  </a:cubicBezTo>
                  <a:lnTo>
                    <a:pt x="6323331" y="1400906"/>
                  </a:lnTo>
                  <a:cubicBezTo>
                    <a:pt x="6323331" y="1400906"/>
                    <a:pt x="6323331" y="1400906"/>
                    <a:pt x="6323331" y="1402650"/>
                  </a:cubicBezTo>
                  <a:lnTo>
                    <a:pt x="6323331" y="1414854"/>
                  </a:lnTo>
                  <a:cubicBezTo>
                    <a:pt x="6323331" y="1414854"/>
                    <a:pt x="6323331" y="1414854"/>
                    <a:pt x="6321659" y="1414854"/>
                  </a:cubicBezTo>
                  <a:lnTo>
                    <a:pt x="6309957" y="1414854"/>
                  </a:lnTo>
                  <a:cubicBezTo>
                    <a:pt x="6309957" y="1414854"/>
                    <a:pt x="6309957" y="1414854"/>
                    <a:pt x="6309957" y="1416597"/>
                  </a:cubicBezTo>
                  <a:lnTo>
                    <a:pt x="6309957" y="1428803"/>
                  </a:lnTo>
                  <a:cubicBezTo>
                    <a:pt x="6309957" y="1428803"/>
                    <a:pt x="6309957" y="1428803"/>
                    <a:pt x="6311629" y="1428803"/>
                  </a:cubicBezTo>
                  <a:lnTo>
                    <a:pt x="6323331" y="1428803"/>
                  </a:lnTo>
                  <a:cubicBezTo>
                    <a:pt x="6323331" y="1428803"/>
                    <a:pt x="6323331" y="1428803"/>
                    <a:pt x="6323331" y="1430109"/>
                  </a:cubicBezTo>
                  <a:lnTo>
                    <a:pt x="6323331" y="1439262"/>
                  </a:lnTo>
                  <a:cubicBezTo>
                    <a:pt x="6323331" y="1439262"/>
                    <a:pt x="6323331" y="1439262"/>
                    <a:pt x="6321659" y="1439262"/>
                  </a:cubicBezTo>
                  <a:lnTo>
                    <a:pt x="6309957" y="1439262"/>
                  </a:lnTo>
                  <a:cubicBezTo>
                    <a:pt x="6309957" y="1439262"/>
                    <a:pt x="6309957" y="1439262"/>
                    <a:pt x="6309957" y="1441007"/>
                  </a:cubicBezTo>
                  <a:lnTo>
                    <a:pt x="6309957" y="1453211"/>
                  </a:lnTo>
                  <a:cubicBezTo>
                    <a:pt x="6309957" y="1453211"/>
                    <a:pt x="6309957" y="1453211"/>
                    <a:pt x="6311629" y="1453211"/>
                  </a:cubicBezTo>
                  <a:lnTo>
                    <a:pt x="6323331" y="1453211"/>
                  </a:lnTo>
                  <a:cubicBezTo>
                    <a:pt x="6323331" y="1453211"/>
                    <a:pt x="6323331" y="1453211"/>
                    <a:pt x="6323331" y="1454954"/>
                  </a:cubicBezTo>
                  <a:lnTo>
                    <a:pt x="6323331" y="1467159"/>
                  </a:lnTo>
                  <a:cubicBezTo>
                    <a:pt x="6323331" y="1467159"/>
                    <a:pt x="6323331" y="1467159"/>
                    <a:pt x="6321659" y="1467159"/>
                  </a:cubicBezTo>
                  <a:lnTo>
                    <a:pt x="6309957" y="1467159"/>
                  </a:lnTo>
                  <a:cubicBezTo>
                    <a:pt x="6309957" y="1467159"/>
                    <a:pt x="6309957" y="1467159"/>
                    <a:pt x="6309957" y="1468902"/>
                  </a:cubicBezTo>
                  <a:lnTo>
                    <a:pt x="6309957" y="1481106"/>
                  </a:lnTo>
                  <a:cubicBezTo>
                    <a:pt x="6309957" y="1481106"/>
                    <a:pt x="6309957" y="1481106"/>
                    <a:pt x="6311629" y="1481106"/>
                  </a:cubicBezTo>
                  <a:lnTo>
                    <a:pt x="6323331" y="1481106"/>
                  </a:lnTo>
                  <a:cubicBezTo>
                    <a:pt x="6323331" y="1481106"/>
                    <a:pt x="6323331" y="1481106"/>
                    <a:pt x="6323331" y="1482414"/>
                  </a:cubicBezTo>
                  <a:lnTo>
                    <a:pt x="6323331" y="1491567"/>
                  </a:lnTo>
                  <a:cubicBezTo>
                    <a:pt x="6323331" y="1491567"/>
                    <a:pt x="6323331" y="1491567"/>
                    <a:pt x="6321659" y="1491567"/>
                  </a:cubicBezTo>
                  <a:lnTo>
                    <a:pt x="6309957" y="1491567"/>
                  </a:lnTo>
                  <a:cubicBezTo>
                    <a:pt x="6309957" y="1491567"/>
                    <a:pt x="6309957" y="1491567"/>
                    <a:pt x="6309957" y="1493310"/>
                  </a:cubicBezTo>
                  <a:lnTo>
                    <a:pt x="6309957" y="1505516"/>
                  </a:lnTo>
                  <a:cubicBezTo>
                    <a:pt x="6309957" y="1505516"/>
                    <a:pt x="6309957" y="1505516"/>
                    <a:pt x="6346735" y="1536899"/>
                  </a:cubicBezTo>
                  <a:cubicBezTo>
                    <a:pt x="6346735" y="1543872"/>
                    <a:pt x="6346735" y="1543872"/>
                    <a:pt x="6345065" y="1543872"/>
                  </a:cubicBezTo>
                  <a:lnTo>
                    <a:pt x="6333361" y="1543872"/>
                  </a:lnTo>
                  <a:cubicBezTo>
                    <a:pt x="6333361" y="1543872"/>
                    <a:pt x="6333361" y="1543872"/>
                    <a:pt x="6333361" y="1582229"/>
                  </a:cubicBezTo>
                  <a:cubicBezTo>
                    <a:pt x="6333361" y="1582229"/>
                    <a:pt x="6333361" y="1582229"/>
                    <a:pt x="6335035" y="1582229"/>
                  </a:cubicBezTo>
                  <a:lnTo>
                    <a:pt x="6346735" y="1582229"/>
                  </a:lnTo>
                  <a:cubicBezTo>
                    <a:pt x="6346735" y="1582229"/>
                    <a:pt x="6346735" y="1582229"/>
                    <a:pt x="6346735" y="1580049"/>
                  </a:cubicBezTo>
                  <a:lnTo>
                    <a:pt x="6346735" y="1564794"/>
                  </a:lnTo>
                  <a:cubicBezTo>
                    <a:pt x="6346735" y="1564794"/>
                    <a:pt x="6346735" y="1564794"/>
                    <a:pt x="6348407" y="1563923"/>
                  </a:cubicBezTo>
                  <a:lnTo>
                    <a:pt x="6360109" y="1557821"/>
                  </a:lnTo>
                  <a:cubicBezTo>
                    <a:pt x="6360109" y="1557821"/>
                    <a:pt x="6360109" y="1557821"/>
                    <a:pt x="6363035" y="1557821"/>
                  </a:cubicBezTo>
                  <a:lnTo>
                    <a:pt x="6383515" y="1557821"/>
                  </a:lnTo>
                  <a:cubicBezTo>
                    <a:pt x="6383515" y="1557821"/>
                    <a:pt x="6383515" y="1557821"/>
                    <a:pt x="6383515" y="1559564"/>
                  </a:cubicBezTo>
                  <a:lnTo>
                    <a:pt x="6383515" y="1571768"/>
                  </a:lnTo>
                  <a:cubicBezTo>
                    <a:pt x="6383515" y="1571768"/>
                    <a:pt x="6383515" y="1571768"/>
                    <a:pt x="6386023" y="1571768"/>
                  </a:cubicBezTo>
                  <a:lnTo>
                    <a:pt x="6403577" y="1571768"/>
                  </a:lnTo>
                  <a:cubicBezTo>
                    <a:pt x="6403577" y="1578741"/>
                    <a:pt x="6403577" y="1578741"/>
                    <a:pt x="6405247" y="1578741"/>
                  </a:cubicBezTo>
                  <a:lnTo>
                    <a:pt x="6416951" y="1578741"/>
                  </a:lnTo>
                  <a:cubicBezTo>
                    <a:pt x="6416951" y="1578741"/>
                    <a:pt x="6416951" y="1578741"/>
                    <a:pt x="6453729" y="1627559"/>
                  </a:cubicBezTo>
                  <a:cubicBezTo>
                    <a:pt x="6453729" y="1627559"/>
                    <a:pt x="6453729" y="1627559"/>
                    <a:pt x="6453729" y="1679864"/>
                  </a:cubicBezTo>
                  <a:cubicBezTo>
                    <a:pt x="6453729" y="1679864"/>
                    <a:pt x="6453729" y="1679864"/>
                    <a:pt x="6455399" y="1679864"/>
                  </a:cubicBezTo>
                  <a:lnTo>
                    <a:pt x="6467103" y="1679864"/>
                  </a:lnTo>
                  <a:cubicBezTo>
                    <a:pt x="6467103" y="1679864"/>
                    <a:pt x="6467103" y="1679864"/>
                    <a:pt x="6467103" y="1676813"/>
                  </a:cubicBezTo>
                  <a:lnTo>
                    <a:pt x="6467103" y="1655456"/>
                  </a:lnTo>
                  <a:cubicBezTo>
                    <a:pt x="6467103" y="1655456"/>
                    <a:pt x="6467103" y="1655456"/>
                    <a:pt x="6468357" y="1655456"/>
                  </a:cubicBezTo>
                  <a:lnTo>
                    <a:pt x="6477133" y="1655456"/>
                  </a:lnTo>
                  <a:cubicBezTo>
                    <a:pt x="6477133" y="1655456"/>
                    <a:pt x="6477133" y="1655456"/>
                    <a:pt x="6477133" y="1657199"/>
                  </a:cubicBezTo>
                  <a:lnTo>
                    <a:pt x="6477133" y="1669403"/>
                  </a:lnTo>
                  <a:cubicBezTo>
                    <a:pt x="6490507" y="1672891"/>
                    <a:pt x="6490507" y="1672891"/>
                    <a:pt x="6490507" y="1596177"/>
                  </a:cubicBezTo>
                  <a:cubicBezTo>
                    <a:pt x="6490507" y="1596177"/>
                    <a:pt x="6490507" y="1596177"/>
                    <a:pt x="6547347" y="1596177"/>
                  </a:cubicBezTo>
                  <a:cubicBezTo>
                    <a:pt x="6547347" y="1596177"/>
                    <a:pt x="6547347" y="1596177"/>
                    <a:pt x="6547347" y="1484594"/>
                  </a:cubicBezTo>
                  <a:cubicBezTo>
                    <a:pt x="6547347" y="1484594"/>
                    <a:pt x="6547347" y="1484594"/>
                    <a:pt x="6600843" y="1484594"/>
                  </a:cubicBezTo>
                  <a:cubicBezTo>
                    <a:pt x="6600843" y="1484594"/>
                    <a:pt x="6600843" y="1484594"/>
                    <a:pt x="6600843" y="1483286"/>
                  </a:cubicBezTo>
                  <a:lnTo>
                    <a:pt x="6600843" y="1474133"/>
                  </a:lnTo>
                  <a:cubicBezTo>
                    <a:pt x="6600843" y="1474133"/>
                    <a:pt x="6600843" y="1474133"/>
                    <a:pt x="6634279" y="1474133"/>
                  </a:cubicBezTo>
                  <a:cubicBezTo>
                    <a:pt x="6634279" y="1474133"/>
                    <a:pt x="6634279" y="1474133"/>
                    <a:pt x="6634279" y="1414854"/>
                  </a:cubicBezTo>
                  <a:cubicBezTo>
                    <a:pt x="6627591" y="1414854"/>
                    <a:pt x="6627591" y="1414854"/>
                    <a:pt x="6627591" y="1412238"/>
                  </a:cubicBezTo>
                  <a:lnTo>
                    <a:pt x="6627591" y="1393932"/>
                  </a:lnTo>
                  <a:lnTo>
                    <a:pt x="6634279" y="1397420"/>
                  </a:lnTo>
                  <a:cubicBezTo>
                    <a:pt x="6634279" y="1397420"/>
                    <a:pt x="6634279" y="1397420"/>
                    <a:pt x="6640967" y="1362549"/>
                  </a:cubicBezTo>
                  <a:cubicBezTo>
                    <a:pt x="6640967" y="1362549"/>
                    <a:pt x="6640967" y="1362549"/>
                    <a:pt x="6647653" y="1397420"/>
                  </a:cubicBezTo>
                  <a:cubicBezTo>
                    <a:pt x="6650997" y="1393932"/>
                    <a:pt x="6650997" y="1393932"/>
                    <a:pt x="6651415" y="1392624"/>
                  </a:cubicBezTo>
                  <a:lnTo>
                    <a:pt x="6654341" y="1383471"/>
                  </a:lnTo>
                  <a:cubicBezTo>
                    <a:pt x="6654341" y="1383471"/>
                    <a:pt x="6654341" y="1383471"/>
                    <a:pt x="6655175" y="1381728"/>
                  </a:cubicBezTo>
                  <a:lnTo>
                    <a:pt x="6661027" y="1369523"/>
                  </a:lnTo>
                  <a:cubicBezTo>
                    <a:pt x="6661027" y="1369523"/>
                    <a:pt x="6661027" y="1369523"/>
                    <a:pt x="6661863" y="1367780"/>
                  </a:cubicBezTo>
                  <a:lnTo>
                    <a:pt x="6667715" y="1355576"/>
                  </a:lnTo>
                  <a:cubicBezTo>
                    <a:pt x="6667715" y="1355576"/>
                    <a:pt x="6667715" y="1355576"/>
                    <a:pt x="6669803" y="1354268"/>
                  </a:cubicBezTo>
                  <a:lnTo>
                    <a:pt x="6684431" y="1345115"/>
                  </a:lnTo>
                  <a:cubicBezTo>
                    <a:pt x="6684431" y="1345115"/>
                    <a:pt x="6684431" y="1345115"/>
                    <a:pt x="6686939" y="1343372"/>
                  </a:cubicBezTo>
                  <a:lnTo>
                    <a:pt x="6704493" y="1331166"/>
                  </a:lnTo>
                  <a:cubicBezTo>
                    <a:pt x="6704493" y="1331166"/>
                    <a:pt x="6704493" y="1331166"/>
                    <a:pt x="6705747" y="1329423"/>
                  </a:cubicBezTo>
                  <a:lnTo>
                    <a:pt x="6714523" y="1317219"/>
                  </a:lnTo>
                  <a:cubicBezTo>
                    <a:pt x="6714523" y="1317219"/>
                    <a:pt x="6714523" y="1317219"/>
                    <a:pt x="6715359" y="1314168"/>
                  </a:cubicBezTo>
                  <a:lnTo>
                    <a:pt x="6721211" y="1292810"/>
                  </a:lnTo>
                  <a:cubicBezTo>
                    <a:pt x="6721211" y="1292810"/>
                    <a:pt x="6721211" y="1292810"/>
                    <a:pt x="6722047" y="1295861"/>
                  </a:cubicBezTo>
                  <a:lnTo>
                    <a:pt x="6727897" y="1317219"/>
                  </a:lnTo>
                  <a:cubicBezTo>
                    <a:pt x="6727897" y="1317219"/>
                    <a:pt x="6727897" y="1317219"/>
                    <a:pt x="6728733" y="1318526"/>
                  </a:cubicBezTo>
                  <a:lnTo>
                    <a:pt x="6734585" y="1327680"/>
                  </a:lnTo>
                  <a:cubicBezTo>
                    <a:pt x="6734585" y="1327680"/>
                    <a:pt x="6734585" y="1327680"/>
                    <a:pt x="6736675" y="1329423"/>
                  </a:cubicBezTo>
                  <a:lnTo>
                    <a:pt x="6751303" y="1341627"/>
                  </a:lnTo>
                  <a:cubicBezTo>
                    <a:pt x="6751303" y="1341627"/>
                    <a:pt x="6751303" y="1341627"/>
                    <a:pt x="6752975" y="1343372"/>
                  </a:cubicBezTo>
                  <a:lnTo>
                    <a:pt x="6764675" y="1355576"/>
                  </a:lnTo>
                  <a:cubicBezTo>
                    <a:pt x="6764675" y="1355576"/>
                    <a:pt x="6764675" y="1355576"/>
                    <a:pt x="6766349" y="1357319"/>
                  </a:cubicBezTo>
                  <a:lnTo>
                    <a:pt x="6778051" y="1369523"/>
                  </a:lnTo>
                  <a:cubicBezTo>
                    <a:pt x="6778051" y="1369523"/>
                    <a:pt x="6778051" y="1369523"/>
                    <a:pt x="6778469" y="1371267"/>
                  </a:cubicBezTo>
                  <a:lnTo>
                    <a:pt x="6781393" y="1383471"/>
                  </a:lnTo>
                  <a:cubicBezTo>
                    <a:pt x="6781393" y="1383471"/>
                    <a:pt x="6781393" y="1383471"/>
                    <a:pt x="6781811" y="1385214"/>
                  </a:cubicBezTo>
                  <a:lnTo>
                    <a:pt x="6784737" y="1397420"/>
                  </a:lnTo>
                  <a:cubicBezTo>
                    <a:pt x="6791423" y="1397420"/>
                    <a:pt x="6791423" y="1397420"/>
                    <a:pt x="6794767" y="1362549"/>
                  </a:cubicBezTo>
                  <a:cubicBezTo>
                    <a:pt x="6794767" y="1362549"/>
                    <a:pt x="6794767" y="1362549"/>
                    <a:pt x="6801455" y="1397420"/>
                  </a:cubicBezTo>
                  <a:cubicBezTo>
                    <a:pt x="6808141" y="1397420"/>
                    <a:pt x="6808141" y="1397420"/>
                    <a:pt x="6808141" y="1400034"/>
                  </a:cubicBezTo>
                  <a:lnTo>
                    <a:pt x="6808141" y="1418342"/>
                  </a:lnTo>
                  <a:cubicBezTo>
                    <a:pt x="6801455" y="1418342"/>
                    <a:pt x="6801455" y="1418342"/>
                    <a:pt x="6801455" y="1467159"/>
                  </a:cubicBezTo>
                  <a:cubicBezTo>
                    <a:pt x="6801455" y="1467159"/>
                    <a:pt x="6801455" y="1467159"/>
                    <a:pt x="6803127" y="1467159"/>
                  </a:cubicBezTo>
                  <a:lnTo>
                    <a:pt x="6814829" y="1467159"/>
                  </a:lnTo>
                  <a:cubicBezTo>
                    <a:pt x="6814829" y="1474133"/>
                    <a:pt x="6814829" y="1474133"/>
                    <a:pt x="6816083" y="1474133"/>
                  </a:cubicBezTo>
                  <a:lnTo>
                    <a:pt x="6824859" y="1474133"/>
                  </a:lnTo>
                  <a:cubicBezTo>
                    <a:pt x="6824859" y="1474133"/>
                    <a:pt x="6824859" y="1474133"/>
                    <a:pt x="6824859" y="1472390"/>
                  </a:cubicBezTo>
                  <a:lnTo>
                    <a:pt x="6824859" y="1460184"/>
                  </a:lnTo>
                  <a:cubicBezTo>
                    <a:pt x="6824859" y="1460184"/>
                    <a:pt x="6824859" y="1460184"/>
                    <a:pt x="6828203" y="1460184"/>
                  </a:cubicBezTo>
                  <a:lnTo>
                    <a:pt x="6851607" y="1460184"/>
                  </a:lnTo>
                  <a:cubicBezTo>
                    <a:pt x="6851607" y="1460184"/>
                    <a:pt x="6851607" y="1460184"/>
                    <a:pt x="6851607" y="1457133"/>
                  </a:cubicBezTo>
                  <a:lnTo>
                    <a:pt x="6851607" y="1435776"/>
                  </a:lnTo>
                  <a:cubicBezTo>
                    <a:pt x="6851607" y="1435776"/>
                    <a:pt x="6851607" y="1435776"/>
                    <a:pt x="6908447" y="1435776"/>
                  </a:cubicBezTo>
                  <a:cubicBezTo>
                    <a:pt x="6908447" y="1435776"/>
                    <a:pt x="6908447" y="1435776"/>
                    <a:pt x="6908447" y="1437956"/>
                  </a:cubicBezTo>
                  <a:lnTo>
                    <a:pt x="6908447" y="1453211"/>
                  </a:lnTo>
                  <a:cubicBezTo>
                    <a:pt x="6908447" y="1453211"/>
                    <a:pt x="6908447" y="1453211"/>
                    <a:pt x="6938539" y="1453211"/>
                  </a:cubicBezTo>
                  <a:cubicBezTo>
                    <a:pt x="6938539" y="1453211"/>
                    <a:pt x="6938539" y="1453211"/>
                    <a:pt x="6938539" y="1456698"/>
                  </a:cubicBezTo>
                  <a:lnTo>
                    <a:pt x="6938539" y="1481106"/>
                  </a:lnTo>
                  <a:cubicBezTo>
                    <a:pt x="6931853" y="1481106"/>
                    <a:pt x="6931853" y="1481106"/>
                    <a:pt x="6931853" y="1482414"/>
                  </a:cubicBezTo>
                  <a:lnTo>
                    <a:pt x="6931853" y="1491567"/>
                  </a:lnTo>
                  <a:cubicBezTo>
                    <a:pt x="6938539" y="1491567"/>
                    <a:pt x="6938539" y="1491567"/>
                    <a:pt x="6938539" y="1494183"/>
                  </a:cubicBezTo>
                  <a:lnTo>
                    <a:pt x="6938539" y="1512489"/>
                  </a:lnTo>
                  <a:lnTo>
                    <a:pt x="6931853" y="1519463"/>
                  </a:lnTo>
                  <a:cubicBezTo>
                    <a:pt x="6931853" y="1519463"/>
                    <a:pt x="6931853" y="1519463"/>
                    <a:pt x="6931853" y="1603151"/>
                  </a:cubicBezTo>
                  <a:cubicBezTo>
                    <a:pt x="6931853" y="1603151"/>
                    <a:pt x="6931853" y="1603151"/>
                    <a:pt x="6934777" y="1603151"/>
                  </a:cubicBezTo>
                  <a:lnTo>
                    <a:pt x="6955257" y="1603151"/>
                  </a:lnTo>
                  <a:cubicBezTo>
                    <a:pt x="6955257" y="1610124"/>
                    <a:pt x="6955257" y="1610124"/>
                    <a:pt x="6957763" y="1610124"/>
                  </a:cubicBezTo>
                  <a:lnTo>
                    <a:pt x="6975319" y="1610124"/>
                  </a:lnTo>
                  <a:cubicBezTo>
                    <a:pt x="6975319" y="1610124"/>
                    <a:pt x="6975319" y="1610124"/>
                    <a:pt x="6975319" y="1613175"/>
                  </a:cubicBezTo>
                  <a:lnTo>
                    <a:pt x="6975319" y="1634534"/>
                  </a:lnTo>
                  <a:cubicBezTo>
                    <a:pt x="6975319" y="1634534"/>
                    <a:pt x="6975319" y="1634534"/>
                    <a:pt x="6977827" y="1634534"/>
                  </a:cubicBezTo>
                  <a:lnTo>
                    <a:pt x="6995379" y="1634534"/>
                  </a:lnTo>
                  <a:cubicBezTo>
                    <a:pt x="6995379" y="1634534"/>
                    <a:pt x="6995379" y="1634534"/>
                    <a:pt x="6995379" y="1631483"/>
                  </a:cubicBezTo>
                  <a:lnTo>
                    <a:pt x="6995379" y="1610124"/>
                  </a:lnTo>
                  <a:cubicBezTo>
                    <a:pt x="6995379" y="1610124"/>
                    <a:pt x="6995379" y="1610124"/>
                    <a:pt x="6998303" y="1608381"/>
                  </a:cubicBezTo>
                  <a:lnTo>
                    <a:pt x="7018783" y="1596177"/>
                  </a:lnTo>
                  <a:cubicBezTo>
                    <a:pt x="7018783" y="1596177"/>
                    <a:pt x="7018783" y="1596177"/>
                    <a:pt x="7018783" y="1564794"/>
                  </a:cubicBezTo>
                  <a:cubicBezTo>
                    <a:pt x="7012097" y="1564794"/>
                    <a:pt x="7012097" y="1564794"/>
                    <a:pt x="7012097" y="1529924"/>
                  </a:cubicBezTo>
                  <a:cubicBezTo>
                    <a:pt x="7012097" y="1529924"/>
                    <a:pt x="7012097" y="1529924"/>
                    <a:pt x="7013767" y="1529924"/>
                  </a:cubicBezTo>
                  <a:lnTo>
                    <a:pt x="7025471" y="1529924"/>
                  </a:lnTo>
                  <a:cubicBezTo>
                    <a:pt x="7025471" y="1526438"/>
                    <a:pt x="7025471" y="1526438"/>
                    <a:pt x="7055563" y="1526438"/>
                  </a:cubicBezTo>
                  <a:cubicBezTo>
                    <a:pt x="7055563" y="1526438"/>
                    <a:pt x="7055563" y="1526438"/>
                    <a:pt x="7055563" y="1524693"/>
                  </a:cubicBezTo>
                  <a:lnTo>
                    <a:pt x="7055563" y="1512489"/>
                  </a:lnTo>
                  <a:cubicBezTo>
                    <a:pt x="7055563" y="1512489"/>
                    <a:pt x="7055563" y="1512489"/>
                    <a:pt x="7058071" y="1512489"/>
                  </a:cubicBezTo>
                  <a:lnTo>
                    <a:pt x="7075623" y="1512489"/>
                  </a:lnTo>
                  <a:cubicBezTo>
                    <a:pt x="7075623" y="1512489"/>
                    <a:pt x="7075623" y="1512489"/>
                    <a:pt x="7075623" y="1338141"/>
                  </a:cubicBezTo>
                  <a:cubicBezTo>
                    <a:pt x="7075623" y="1338141"/>
                    <a:pt x="7075623" y="1338141"/>
                    <a:pt x="7077295" y="1338141"/>
                  </a:cubicBezTo>
                  <a:lnTo>
                    <a:pt x="7088997" y="1338141"/>
                  </a:lnTo>
                  <a:cubicBezTo>
                    <a:pt x="7088997" y="1338141"/>
                    <a:pt x="7088997" y="1338141"/>
                    <a:pt x="7088997" y="1334654"/>
                  </a:cubicBezTo>
                  <a:lnTo>
                    <a:pt x="7088997" y="1310244"/>
                  </a:lnTo>
                  <a:cubicBezTo>
                    <a:pt x="7092341" y="1310244"/>
                    <a:pt x="7092341" y="1310244"/>
                    <a:pt x="7092341" y="1240505"/>
                  </a:cubicBezTo>
                  <a:cubicBezTo>
                    <a:pt x="7092341" y="1240505"/>
                    <a:pt x="7092341" y="1240505"/>
                    <a:pt x="7094013" y="1240505"/>
                  </a:cubicBezTo>
                  <a:lnTo>
                    <a:pt x="7105715" y="1240505"/>
                  </a:lnTo>
                  <a:cubicBezTo>
                    <a:pt x="7105715" y="1240505"/>
                    <a:pt x="7105715" y="1240505"/>
                    <a:pt x="7105715" y="1242249"/>
                  </a:cubicBezTo>
                  <a:lnTo>
                    <a:pt x="7105715" y="1254453"/>
                  </a:lnTo>
                  <a:cubicBezTo>
                    <a:pt x="7112401" y="1254453"/>
                    <a:pt x="7112401" y="1254453"/>
                    <a:pt x="7112401" y="1250966"/>
                  </a:cubicBezTo>
                  <a:lnTo>
                    <a:pt x="7112401" y="1226558"/>
                  </a:lnTo>
                  <a:cubicBezTo>
                    <a:pt x="7112401" y="1226558"/>
                    <a:pt x="7112401" y="1226558"/>
                    <a:pt x="7114491" y="1225686"/>
                  </a:cubicBezTo>
                  <a:lnTo>
                    <a:pt x="7129119" y="1219584"/>
                  </a:lnTo>
                  <a:cubicBezTo>
                    <a:pt x="7129119" y="1219584"/>
                    <a:pt x="7129119" y="1219584"/>
                    <a:pt x="7130791" y="1220456"/>
                  </a:cubicBezTo>
                  <a:lnTo>
                    <a:pt x="7142493" y="1226558"/>
                  </a:lnTo>
                  <a:cubicBezTo>
                    <a:pt x="7142493" y="1226558"/>
                    <a:pt x="7142493" y="1226558"/>
                    <a:pt x="7145001" y="1226558"/>
                  </a:cubicBezTo>
                  <a:lnTo>
                    <a:pt x="7162555" y="1226558"/>
                  </a:lnTo>
                  <a:cubicBezTo>
                    <a:pt x="7162555" y="1226558"/>
                    <a:pt x="7162555" y="1226558"/>
                    <a:pt x="7162555" y="1181226"/>
                  </a:cubicBezTo>
                  <a:cubicBezTo>
                    <a:pt x="7162555" y="1181226"/>
                    <a:pt x="7162555" y="1181226"/>
                    <a:pt x="7164227" y="1181226"/>
                  </a:cubicBezTo>
                  <a:lnTo>
                    <a:pt x="7175927" y="1181226"/>
                  </a:lnTo>
                  <a:cubicBezTo>
                    <a:pt x="7175927" y="1188201"/>
                    <a:pt x="7175927" y="1188201"/>
                    <a:pt x="7178017" y="1188201"/>
                  </a:cubicBezTo>
                  <a:lnTo>
                    <a:pt x="7192647" y="1188201"/>
                  </a:lnTo>
                  <a:cubicBezTo>
                    <a:pt x="7192647" y="1181226"/>
                    <a:pt x="7192647" y="1181226"/>
                    <a:pt x="7194319" y="1181226"/>
                  </a:cubicBezTo>
                  <a:lnTo>
                    <a:pt x="7206021" y="1181226"/>
                  </a:lnTo>
                  <a:cubicBezTo>
                    <a:pt x="7206021" y="1181226"/>
                    <a:pt x="7206021" y="1181226"/>
                    <a:pt x="7206021" y="1233531"/>
                  </a:cubicBezTo>
                  <a:cubicBezTo>
                    <a:pt x="7206021" y="1233531"/>
                    <a:pt x="7206021" y="1233531"/>
                    <a:pt x="7208111" y="1235274"/>
                  </a:cubicBezTo>
                  <a:lnTo>
                    <a:pt x="7222739" y="1247480"/>
                  </a:lnTo>
                  <a:cubicBezTo>
                    <a:pt x="7219395" y="1257941"/>
                    <a:pt x="7219395" y="1257941"/>
                    <a:pt x="7256173" y="1257941"/>
                  </a:cubicBezTo>
                  <a:cubicBezTo>
                    <a:pt x="7256173" y="1257941"/>
                    <a:pt x="7256173" y="1257941"/>
                    <a:pt x="7256173" y="1255761"/>
                  </a:cubicBezTo>
                  <a:lnTo>
                    <a:pt x="7256173" y="1240505"/>
                  </a:lnTo>
                  <a:cubicBezTo>
                    <a:pt x="7256173" y="1240505"/>
                    <a:pt x="7256173" y="1240505"/>
                    <a:pt x="7299639" y="1226558"/>
                  </a:cubicBezTo>
                  <a:cubicBezTo>
                    <a:pt x="7299639" y="1226558"/>
                    <a:pt x="7299639" y="1226558"/>
                    <a:pt x="7299639" y="1224815"/>
                  </a:cubicBezTo>
                  <a:lnTo>
                    <a:pt x="7299639" y="1212609"/>
                  </a:lnTo>
                  <a:cubicBezTo>
                    <a:pt x="7299639" y="1212609"/>
                    <a:pt x="7299639" y="1212609"/>
                    <a:pt x="7300893" y="1212609"/>
                  </a:cubicBezTo>
                  <a:lnTo>
                    <a:pt x="7309669" y="1212609"/>
                  </a:lnTo>
                  <a:cubicBezTo>
                    <a:pt x="7309669" y="1212609"/>
                    <a:pt x="7309669" y="1212609"/>
                    <a:pt x="7309669" y="1211303"/>
                  </a:cubicBezTo>
                  <a:lnTo>
                    <a:pt x="7309669" y="1202148"/>
                  </a:lnTo>
                  <a:cubicBezTo>
                    <a:pt x="7309669" y="1202148"/>
                    <a:pt x="7309669" y="1202148"/>
                    <a:pt x="7313013" y="1202148"/>
                  </a:cubicBezTo>
                  <a:lnTo>
                    <a:pt x="7336417" y="1202148"/>
                  </a:lnTo>
                  <a:cubicBezTo>
                    <a:pt x="7336417" y="1202148"/>
                    <a:pt x="7336417" y="1202148"/>
                    <a:pt x="7336417" y="1203456"/>
                  </a:cubicBezTo>
                  <a:lnTo>
                    <a:pt x="7336417" y="1212609"/>
                  </a:lnTo>
                  <a:cubicBezTo>
                    <a:pt x="7336417" y="1212609"/>
                    <a:pt x="7336417" y="1212609"/>
                    <a:pt x="7338925" y="1212609"/>
                  </a:cubicBezTo>
                  <a:lnTo>
                    <a:pt x="7356479" y="1212609"/>
                  </a:lnTo>
                  <a:cubicBezTo>
                    <a:pt x="7356479" y="1212609"/>
                    <a:pt x="7356479" y="1212609"/>
                    <a:pt x="7356479" y="1215225"/>
                  </a:cubicBezTo>
                  <a:lnTo>
                    <a:pt x="7356479" y="1233531"/>
                  </a:lnTo>
                  <a:cubicBezTo>
                    <a:pt x="7356479" y="1233531"/>
                    <a:pt x="7356479" y="1233531"/>
                    <a:pt x="7393257" y="1233531"/>
                  </a:cubicBezTo>
                  <a:cubicBezTo>
                    <a:pt x="7393257" y="1233531"/>
                    <a:pt x="7393257" y="1233531"/>
                    <a:pt x="7393257" y="1231788"/>
                  </a:cubicBezTo>
                  <a:lnTo>
                    <a:pt x="7393257" y="1219584"/>
                  </a:lnTo>
                  <a:cubicBezTo>
                    <a:pt x="7393257" y="1219584"/>
                    <a:pt x="7393257" y="1219584"/>
                    <a:pt x="7395347" y="1219584"/>
                  </a:cubicBezTo>
                  <a:lnTo>
                    <a:pt x="7409975" y="1219584"/>
                  </a:lnTo>
                  <a:cubicBezTo>
                    <a:pt x="7409975" y="1219584"/>
                    <a:pt x="7409975" y="1219584"/>
                    <a:pt x="7409975" y="1217840"/>
                  </a:cubicBezTo>
                  <a:lnTo>
                    <a:pt x="7409975" y="1205636"/>
                  </a:lnTo>
                  <a:cubicBezTo>
                    <a:pt x="7409975" y="1205636"/>
                    <a:pt x="7409975" y="1205636"/>
                    <a:pt x="7412483" y="1205636"/>
                  </a:cubicBezTo>
                  <a:lnTo>
                    <a:pt x="7430035" y="1205636"/>
                  </a:lnTo>
                  <a:cubicBezTo>
                    <a:pt x="7430035" y="1205636"/>
                    <a:pt x="7430035" y="1205636"/>
                    <a:pt x="7430035" y="1207379"/>
                  </a:cubicBezTo>
                  <a:lnTo>
                    <a:pt x="7430035" y="1219584"/>
                  </a:lnTo>
                  <a:cubicBezTo>
                    <a:pt x="7436723" y="1219584"/>
                    <a:pt x="7436723" y="1219584"/>
                    <a:pt x="7436723" y="1135896"/>
                  </a:cubicBezTo>
                  <a:cubicBezTo>
                    <a:pt x="7436723" y="1135896"/>
                    <a:pt x="7436723" y="1135896"/>
                    <a:pt x="7587181" y="1135896"/>
                  </a:cubicBezTo>
                  <a:cubicBezTo>
                    <a:pt x="7587181" y="1135896"/>
                    <a:pt x="7587181" y="1135896"/>
                    <a:pt x="7587181" y="1247480"/>
                  </a:cubicBezTo>
                  <a:cubicBezTo>
                    <a:pt x="7587181" y="1247480"/>
                    <a:pt x="7587181" y="1247480"/>
                    <a:pt x="7590525" y="1247480"/>
                  </a:cubicBezTo>
                  <a:lnTo>
                    <a:pt x="7613929" y="1247480"/>
                  </a:lnTo>
                  <a:cubicBezTo>
                    <a:pt x="7613929" y="1247480"/>
                    <a:pt x="7613929" y="1247480"/>
                    <a:pt x="7613929" y="1121948"/>
                  </a:cubicBezTo>
                  <a:cubicBezTo>
                    <a:pt x="7613929" y="1121948"/>
                    <a:pt x="7613929" y="1121948"/>
                    <a:pt x="7647365" y="1104513"/>
                  </a:cubicBezTo>
                  <a:cubicBezTo>
                    <a:pt x="7647365" y="1104513"/>
                    <a:pt x="7647365" y="1104513"/>
                    <a:pt x="7690831" y="1104513"/>
                  </a:cubicBezTo>
                  <a:cubicBezTo>
                    <a:pt x="7690831" y="1104513"/>
                    <a:pt x="7690831" y="1104513"/>
                    <a:pt x="7693757" y="1101899"/>
                  </a:cubicBezTo>
                  <a:lnTo>
                    <a:pt x="7714235" y="1083591"/>
                  </a:lnTo>
                  <a:cubicBezTo>
                    <a:pt x="7714235" y="1083591"/>
                    <a:pt x="7714235" y="1083591"/>
                    <a:pt x="7771075" y="1083591"/>
                  </a:cubicBezTo>
                  <a:cubicBezTo>
                    <a:pt x="7771075" y="1083591"/>
                    <a:pt x="7771075" y="1083591"/>
                    <a:pt x="7771075" y="1086207"/>
                  </a:cubicBezTo>
                  <a:lnTo>
                    <a:pt x="7771075" y="1104513"/>
                  </a:lnTo>
                  <a:cubicBezTo>
                    <a:pt x="7771075" y="1104513"/>
                    <a:pt x="7771075" y="1104513"/>
                    <a:pt x="7827915" y="1104513"/>
                  </a:cubicBezTo>
                  <a:cubicBezTo>
                    <a:pt x="7827915" y="1104513"/>
                    <a:pt x="7827915" y="1104513"/>
                    <a:pt x="7827915" y="1240505"/>
                  </a:cubicBezTo>
                  <a:cubicBezTo>
                    <a:pt x="7827915" y="1240505"/>
                    <a:pt x="7827915" y="1240505"/>
                    <a:pt x="7830005" y="1240505"/>
                  </a:cubicBezTo>
                  <a:lnTo>
                    <a:pt x="7844633" y="1240505"/>
                  </a:lnTo>
                  <a:cubicBezTo>
                    <a:pt x="7844633" y="1240505"/>
                    <a:pt x="7844633" y="1240505"/>
                    <a:pt x="7844633" y="1439262"/>
                  </a:cubicBezTo>
                  <a:cubicBezTo>
                    <a:pt x="7844633" y="1439262"/>
                    <a:pt x="7844633" y="1439262"/>
                    <a:pt x="7847975" y="1439262"/>
                  </a:cubicBezTo>
                  <a:lnTo>
                    <a:pt x="7871381" y="1439262"/>
                  </a:lnTo>
                  <a:cubicBezTo>
                    <a:pt x="7871381" y="1439262"/>
                    <a:pt x="7871381" y="1439262"/>
                    <a:pt x="7871381" y="1310244"/>
                  </a:cubicBezTo>
                  <a:cubicBezTo>
                    <a:pt x="7871381" y="1310244"/>
                    <a:pt x="7871381" y="1310244"/>
                    <a:pt x="7872635" y="1309373"/>
                  </a:cubicBezTo>
                  <a:lnTo>
                    <a:pt x="7881411" y="1303271"/>
                  </a:lnTo>
                  <a:cubicBezTo>
                    <a:pt x="7888099" y="1303271"/>
                    <a:pt x="7888099" y="1303271"/>
                    <a:pt x="7888099" y="1305014"/>
                  </a:cubicBezTo>
                  <a:lnTo>
                    <a:pt x="7888099" y="1317219"/>
                  </a:lnTo>
                  <a:cubicBezTo>
                    <a:pt x="7888099" y="1317219"/>
                    <a:pt x="7888099" y="1317219"/>
                    <a:pt x="7891441" y="1315475"/>
                  </a:cubicBezTo>
                  <a:lnTo>
                    <a:pt x="7914847" y="1303271"/>
                  </a:lnTo>
                  <a:cubicBezTo>
                    <a:pt x="7914847" y="1303271"/>
                    <a:pt x="7914847" y="1303271"/>
                    <a:pt x="7917773" y="1303271"/>
                  </a:cubicBezTo>
                  <a:lnTo>
                    <a:pt x="7938251" y="1303271"/>
                  </a:lnTo>
                  <a:cubicBezTo>
                    <a:pt x="7938251" y="1303271"/>
                    <a:pt x="7938251" y="1303271"/>
                    <a:pt x="7938251" y="1540385"/>
                  </a:cubicBezTo>
                  <a:cubicBezTo>
                    <a:pt x="7938251" y="1540385"/>
                    <a:pt x="7938251" y="1540385"/>
                    <a:pt x="7985061" y="1547360"/>
                  </a:cubicBezTo>
                  <a:cubicBezTo>
                    <a:pt x="7985061" y="1543872"/>
                    <a:pt x="7985061" y="1540385"/>
                    <a:pt x="7985061" y="1536899"/>
                  </a:cubicBezTo>
                  <a:cubicBezTo>
                    <a:pt x="8001779" y="1536899"/>
                    <a:pt x="8018495" y="1536899"/>
                    <a:pt x="8035213" y="1536899"/>
                  </a:cubicBezTo>
                  <a:cubicBezTo>
                    <a:pt x="8035213" y="1519463"/>
                    <a:pt x="8035213" y="1505516"/>
                    <a:pt x="8035213" y="1491567"/>
                  </a:cubicBezTo>
                  <a:lnTo>
                    <a:pt x="8048587" y="1491567"/>
                  </a:lnTo>
                  <a:cubicBezTo>
                    <a:pt x="8048587" y="1470645"/>
                    <a:pt x="8048587" y="1453211"/>
                    <a:pt x="8048587" y="1432289"/>
                  </a:cubicBezTo>
                  <a:cubicBezTo>
                    <a:pt x="8051931" y="1432289"/>
                    <a:pt x="8055275" y="1432289"/>
                    <a:pt x="8058619" y="1432289"/>
                  </a:cubicBezTo>
                  <a:cubicBezTo>
                    <a:pt x="8058619" y="1411367"/>
                    <a:pt x="8058619" y="1393932"/>
                    <a:pt x="8058619" y="1373010"/>
                  </a:cubicBezTo>
                  <a:cubicBezTo>
                    <a:pt x="8065305" y="1373010"/>
                    <a:pt x="8071991" y="1373010"/>
                    <a:pt x="8082023" y="1373010"/>
                  </a:cubicBezTo>
                  <a:cubicBezTo>
                    <a:pt x="8105427" y="1366037"/>
                    <a:pt x="8132175" y="1352088"/>
                    <a:pt x="8155579" y="1341627"/>
                  </a:cubicBezTo>
                  <a:cubicBezTo>
                    <a:pt x="8158923" y="1331166"/>
                    <a:pt x="8158923" y="1320705"/>
                    <a:pt x="8158923" y="1310244"/>
                  </a:cubicBezTo>
                  <a:cubicBezTo>
                    <a:pt x="8162267" y="1320705"/>
                    <a:pt x="8162267" y="1331166"/>
                    <a:pt x="8165611" y="1341627"/>
                  </a:cubicBezTo>
                  <a:cubicBezTo>
                    <a:pt x="8192359" y="1355576"/>
                    <a:pt x="8215763" y="1369523"/>
                    <a:pt x="8242511" y="1383471"/>
                  </a:cubicBezTo>
                  <a:cubicBezTo>
                    <a:pt x="8242511" y="1379993"/>
                    <a:pt x="8242511" y="1376516"/>
                    <a:pt x="8242511" y="1376498"/>
                  </a:cubicBezTo>
                  <a:cubicBezTo>
                    <a:pt x="8249197" y="1376498"/>
                    <a:pt x="8255887" y="1376498"/>
                    <a:pt x="8262573" y="1376498"/>
                  </a:cubicBezTo>
                  <a:cubicBezTo>
                    <a:pt x="8262573" y="1393932"/>
                    <a:pt x="8262573" y="1414854"/>
                    <a:pt x="8262573" y="1432289"/>
                  </a:cubicBezTo>
                  <a:cubicBezTo>
                    <a:pt x="8265917" y="1432289"/>
                    <a:pt x="8269259" y="1432289"/>
                    <a:pt x="8272603" y="1432289"/>
                  </a:cubicBezTo>
                  <a:cubicBezTo>
                    <a:pt x="8272603" y="1453211"/>
                    <a:pt x="8272603" y="1474133"/>
                    <a:pt x="8272603" y="1498541"/>
                  </a:cubicBezTo>
                  <a:cubicBezTo>
                    <a:pt x="8275947" y="1498541"/>
                    <a:pt x="8279291" y="1498541"/>
                    <a:pt x="8282635" y="1498541"/>
                  </a:cubicBezTo>
                  <a:cubicBezTo>
                    <a:pt x="8282635" y="1509002"/>
                    <a:pt x="8282635" y="1519463"/>
                    <a:pt x="8282635" y="1529924"/>
                  </a:cubicBezTo>
                  <a:cubicBezTo>
                    <a:pt x="8289321" y="1529924"/>
                    <a:pt x="8296007" y="1529924"/>
                    <a:pt x="8302695" y="1529924"/>
                  </a:cubicBezTo>
                  <a:cubicBezTo>
                    <a:pt x="8302695" y="1547360"/>
                    <a:pt x="8302695" y="1561307"/>
                    <a:pt x="8302695" y="1578741"/>
                  </a:cubicBezTo>
                  <a:cubicBezTo>
                    <a:pt x="8346161" y="1575255"/>
                    <a:pt x="8386283" y="1571768"/>
                    <a:pt x="8429747" y="1568280"/>
                  </a:cubicBezTo>
                  <a:cubicBezTo>
                    <a:pt x="8429747" y="1550846"/>
                    <a:pt x="8429747" y="1536899"/>
                    <a:pt x="8429747" y="1519463"/>
                  </a:cubicBezTo>
                  <a:cubicBezTo>
                    <a:pt x="8453153" y="1519463"/>
                    <a:pt x="8476557" y="1519463"/>
                    <a:pt x="8496619" y="1519463"/>
                  </a:cubicBezTo>
                  <a:cubicBezTo>
                    <a:pt x="8496619" y="1509002"/>
                    <a:pt x="8496619" y="1502028"/>
                    <a:pt x="8496619" y="1491567"/>
                  </a:cubicBezTo>
                  <a:cubicBezTo>
                    <a:pt x="8543429" y="1491567"/>
                    <a:pt x="8590237" y="1491567"/>
                    <a:pt x="8637047" y="1491567"/>
                  </a:cubicBezTo>
                  <a:cubicBezTo>
                    <a:pt x="8637047" y="1498541"/>
                    <a:pt x="8637047" y="1502028"/>
                    <a:pt x="8637047" y="1509002"/>
                  </a:cubicBezTo>
                  <a:cubicBezTo>
                    <a:pt x="8667139" y="1509002"/>
                    <a:pt x="8697229" y="1509002"/>
                    <a:pt x="8727321" y="1509002"/>
                  </a:cubicBezTo>
                  <a:cubicBezTo>
                    <a:pt x="8727321" y="1512489"/>
                    <a:pt x="8727321" y="1515977"/>
                    <a:pt x="8727321" y="1519463"/>
                  </a:cubicBezTo>
                  <a:cubicBezTo>
                    <a:pt x="8734007" y="1519463"/>
                    <a:pt x="8744039" y="1519463"/>
                    <a:pt x="8754069" y="1519463"/>
                  </a:cubicBezTo>
                  <a:cubicBezTo>
                    <a:pt x="8754069" y="1522950"/>
                    <a:pt x="8754069" y="1526438"/>
                    <a:pt x="8754069" y="1529924"/>
                  </a:cubicBezTo>
                  <a:cubicBezTo>
                    <a:pt x="8760755" y="1529924"/>
                    <a:pt x="8770787" y="1529924"/>
                    <a:pt x="8777473" y="1529924"/>
                  </a:cubicBezTo>
                  <a:cubicBezTo>
                    <a:pt x="8777473" y="1519920"/>
                    <a:pt x="8777473" y="1509917"/>
                    <a:pt x="8777473" y="1499913"/>
                  </a:cubicBezTo>
                  <a:lnTo>
                    <a:pt x="8882887" y="1682495"/>
                  </a:lnTo>
                  <a:lnTo>
                    <a:pt x="0" y="1682495"/>
                  </a:lnTo>
                  <a:lnTo>
                    <a:pt x="63077" y="1573241"/>
                  </a:lnTo>
                  <a:cubicBezTo>
                    <a:pt x="82889" y="1571585"/>
                    <a:pt x="102742" y="1569932"/>
                    <a:pt x="123345" y="1568279"/>
                  </a:cubicBezTo>
                  <a:cubicBezTo>
                    <a:pt x="123345" y="1550844"/>
                    <a:pt x="123345" y="1536897"/>
                    <a:pt x="123345" y="1519461"/>
                  </a:cubicBezTo>
                  <a:cubicBezTo>
                    <a:pt x="146749" y="1519461"/>
                    <a:pt x="170153" y="1519461"/>
                    <a:pt x="190215" y="1519461"/>
                  </a:cubicBezTo>
                  <a:cubicBezTo>
                    <a:pt x="190215" y="1509000"/>
                    <a:pt x="190215" y="1502027"/>
                    <a:pt x="190215" y="1491566"/>
                  </a:cubicBezTo>
                  <a:cubicBezTo>
                    <a:pt x="237025" y="1491566"/>
                    <a:pt x="283834" y="1491566"/>
                    <a:pt x="330643" y="1491566"/>
                  </a:cubicBezTo>
                  <a:cubicBezTo>
                    <a:pt x="330643" y="1498539"/>
                    <a:pt x="330643" y="1502027"/>
                    <a:pt x="330643" y="1509000"/>
                  </a:cubicBezTo>
                  <a:cubicBezTo>
                    <a:pt x="360735" y="1509000"/>
                    <a:pt x="390826" y="1509000"/>
                    <a:pt x="420917" y="1509000"/>
                  </a:cubicBezTo>
                  <a:cubicBezTo>
                    <a:pt x="420917" y="1512488"/>
                    <a:pt x="420917" y="1515975"/>
                    <a:pt x="420917" y="1519461"/>
                  </a:cubicBezTo>
                  <a:cubicBezTo>
                    <a:pt x="427605" y="1519461"/>
                    <a:pt x="437635" y="1519461"/>
                    <a:pt x="447665" y="1519461"/>
                  </a:cubicBezTo>
                  <a:cubicBezTo>
                    <a:pt x="447665" y="1522949"/>
                    <a:pt x="447665" y="1526436"/>
                    <a:pt x="447665" y="1529922"/>
                  </a:cubicBezTo>
                  <a:cubicBezTo>
                    <a:pt x="454353" y="1529922"/>
                    <a:pt x="464383" y="1529922"/>
                    <a:pt x="471070" y="1529922"/>
                  </a:cubicBezTo>
                  <a:cubicBezTo>
                    <a:pt x="471070" y="1477619"/>
                    <a:pt x="471070" y="1425314"/>
                    <a:pt x="471070" y="1373009"/>
                  </a:cubicBezTo>
                  <a:cubicBezTo>
                    <a:pt x="494475" y="1366035"/>
                    <a:pt x="517881" y="1359062"/>
                    <a:pt x="541285" y="1352087"/>
                  </a:cubicBezTo>
                  <a:cubicBezTo>
                    <a:pt x="584751" y="1352087"/>
                    <a:pt x="628216" y="1352087"/>
                    <a:pt x="671681" y="1352087"/>
                  </a:cubicBezTo>
                  <a:cubicBezTo>
                    <a:pt x="671681" y="1268400"/>
                    <a:pt x="671681" y="1184712"/>
                    <a:pt x="671681" y="1101026"/>
                  </a:cubicBezTo>
                  <a:cubicBezTo>
                    <a:pt x="681712" y="1094051"/>
                    <a:pt x="695086" y="1090565"/>
                    <a:pt x="708460" y="1083590"/>
                  </a:cubicBezTo>
                  <a:cubicBezTo>
                    <a:pt x="761956" y="1076616"/>
                    <a:pt x="815453" y="1066155"/>
                    <a:pt x="868949" y="1055694"/>
                  </a:cubicBezTo>
                  <a:cubicBezTo>
                    <a:pt x="889011" y="1062668"/>
                    <a:pt x="905728" y="1069643"/>
                    <a:pt x="925789" y="1073129"/>
                  </a:cubicBezTo>
                  <a:cubicBezTo>
                    <a:pt x="929133" y="1076616"/>
                    <a:pt x="932476" y="1080104"/>
                    <a:pt x="935819" y="1083590"/>
                  </a:cubicBezTo>
                  <a:cubicBezTo>
                    <a:pt x="935819" y="1240503"/>
                    <a:pt x="935819" y="1397418"/>
                    <a:pt x="935819" y="1550844"/>
                  </a:cubicBezTo>
                  <a:cubicBezTo>
                    <a:pt x="942507" y="1550844"/>
                    <a:pt x="949193" y="1550844"/>
                    <a:pt x="959224" y="1550844"/>
                  </a:cubicBezTo>
                  <a:cubicBezTo>
                    <a:pt x="959224" y="1488080"/>
                    <a:pt x="959224" y="1425314"/>
                    <a:pt x="959224" y="1362548"/>
                  </a:cubicBezTo>
                  <a:cubicBezTo>
                    <a:pt x="965911" y="1362548"/>
                    <a:pt x="972598" y="1362548"/>
                    <a:pt x="979285" y="1362548"/>
                  </a:cubicBezTo>
                  <a:cubicBezTo>
                    <a:pt x="979285" y="1355574"/>
                    <a:pt x="979285" y="1352087"/>
                    <a:pt x="979285" y="1345113"/>
                  </a:cubicBezTo>
                  <a:cubicBezTo>
                    <a:pt x="985972" y="1341626"/>
                    <a:pt x="992659" y="1338140"/>
                    <a:pt x="999346" y="1334652"/>
                  </a:cubicBezTo>
                  <a:lnTo>
                    <a:pt x="1016063" y="1334652"/>
                  </a:lnTo>
                  <a:cubicBezTo>
                    <a:pt x="1016063" y="1327679"/>
                    <a:pt x="1016063" y="1324191"/>
                    <a:pt x="1016063" y="1317218"/>
                  </a:cubicBezTo>
                  <a:cubicBezTo>
                    <a:pt x="1019407" y="1313730"/>
                    <a:pt x="1026094" y="1310243"/>
                    <a:pt x="1029437" y="1306757"/>
                  </a:cubicBezTo>
                  <a:cubicBezTo>
                    <a:pt x="1039469" y="1306757"/>
                    <a:pt x="1052843" y="1306757"/>
                    <a:pt x="1062874" y="1306757"/>
                  </a:cubicBezTo>
                  <a:cubicBezTo>
                    <a:pt x="1062874" y="1324191"/>
                    <a:pt x="1062874" y="1345113"/>
                    <a:pt x="1062874" y="1362548"/>
                  </a:cubicBezTo>
                  <a:cubicBezTo>
                    <a:pt x="1086279" y="1362548"/>
                    <a:pt x="1109683" y="1362548"/>
                    <a:pt x="1133087" y="1362548"/>
                  </a:cubicBezTo>
                  <a:cubicBezTo>
                    <a:pt x="1133087" y="1428801"/>
                    <a:pt x="1133087" y="1491566"/>
                    <a:pt x="1133087" y="1557819"/>
                  </a:cubicBezTo>
                  <a:cubicBezTo>
                    <a:pt x="1143118" y="1557819"/>
                    <a:pt x="1153149" y="1557819"/>
                    <a:pt x="1159835" y="1557819"/>
                  </a:cubicBezTo>
                  <a:cubicBezTo>
                    <a:pt x="1169866" y="1554332"/>
                    <a:pt x="1176553" y="1550844"/>
                    <a:pt x="1186583" y="1547358"/>
                  </a:cubicBezTo>
                  <a:cubicBezTo>
                    <a:pt x="1186583" y="1540383"/>
                    <a:pt x="1186583" y="1536897"/>
                    <a:pt x="1186583" y="1533410"/>
                  </a:cubicBezTo>
                  <a:cubicBezTo>
                    <a:pt x="1183240" y="1533410"/>
                    <a:pt x="1179897" y="1529922"/>
                    <a:pt x="1176553" y="1529922"/>
                  </a:cubicBezTo>
                  <a:cubicBezTo>
                    <a:pt x="1176553" y="1526436"/>
                    <a:pt x="1176553" y="1522949"/>
                    <a:pt x="1176553" y="1519461"/>
                  </a:cubicBezTo>
                  <a:cubicBezTo>
                    <a:pt x="1179897" y="1515975"/>
                    <a:pt x="1183240" y="1515975"/>
                    <a:pt x="1186583" y="1512488"/>
                  </a:cubicBezTo>
                  <a:cubicBezTo>
                    <a:pt x="1186583" y="1488080"/>
                    <a:pt x="1186583" y="1460183"/>
                    <a:pt x="1186583" y="1435775"/>
                  </a:cubicBezTo>
                  <a:cubicBezTo>
                    <a:pt x="1183240" y="1435775"/>
                    <a:pt x="1179897" y="1432287"/>
                    <a:pt x="1176553" y="1432287"/>
                  </a:cubicBezTo>
                  <a:cubicBezTo>
                    <a:pt x="1176553" y="1428801"/>
                    <a:pt x="1176553" y="1425314"/>
                    <a:pt x="1176553" y="1421826"/>
                  </a:cubicBezTo>
                  <a:cubicBezTo>
                    <a:pt x="1179897" y="1418340"/>
                    <a:pt x="1183240" y="1418340"/>
                    <a:pt x="1186583" y="1414853"/>
                  </a:cubicBezTo>
                  <a:lnTo>
                    <a:pt x="1193271" y="1407879"/>
                  </a:lnTo>
                  <a:lnTo>
                    <a:pt x="1193271" y="1393931"/>
                  </a:lnTo>
                  <a:cubicBezTo>
                    <a:pt x="1189927" y="1393931"/>
                    <a:pt x="1189927" y="1393931"/>
                    <a:pt x="1186583" y="1393931"/>
                  </a:cubicBezTo>
                  <a:cubicBezTo>
                    <a:pt x="1186583" y="1390443"/>
                    <a:pt x="1186583" y="1386957"/>
                    <a:pt x="1186583" y="1383470"/>
                  </a:cubicBezTo>
                  <a:cubicBezTo>
                    <a:pt x="1189927" y="1383470"/>
                    <a:pt x="1193271" y="1379982"/>
                    <a:pt x="1196614" y="1376496"/>
                  </a:cubicBezTo>
                  <a:cubicBezTo>
                    <a:pt x="1199957" y="1334652"/>
                    <a:pt x="1209988" y="1299783"/>
                    <a:pt x="1250110" y="1278861"/>
                  </a:cubicBezTo>
                  <a:cubicBezTo>
                    <a:pt x="1246767" y="1278861"/>
                    <a:pt x="1246767" y="1275374"/>
                    <a:pt x="1243423" y="1275374"/>
                  </a:cubicBezTo>
                  <a:cubicBezTo>
                    <a:pt x="1243423" y="1271886"/>
                    <a:pt x="1243423" y="1268400"/>
                    <a:pt x="1243423" y="1264913"/>
                  </a:cubicBezTo>
                  <a:cubicBezTo>
                    <a:pt x="1246767" y="1264913"/>
                    <a:pt x="1250110" y="1261425"/>
                    <a:pt x="1253453" y="1261425"/>
                  </a:cubicBezTo>
                  <a:cubicBezTo>
                    <a:pt x="1253453" y="1254452"/>
                    <a:pt x="1253453" y="1250964"/>
                    <a:pt x="1253453" y="1247478"/>
                  </a:cubicBezTo>
                  <a:cubicBezTo>
                    <a:pt x="1256797" y="1247478"/>
                    <a:pt x="1256797" y="1247478"/>
                    <a:pt x="1260141" y="1247478"/>
                  </a:cubicBezTo>
                  <a:cubicBezTo>
                    <a:pt x="1260141" y="1237017"/>
                    <a:pt x="1260141" y="1226556"/>
                    <a:pt x="1260141" y="1216095"/>
                  </a:cubicBezTo>
                  <a:cubicBezTo>
                    <a:pt x="1256797" y="1216095"/>
                    <a:pt x="1256797" y="1216095"/>
                    <a:pt x="1253453" y="1216095"/>
                  </a:cubicBezTo>
                  <a:cubicBezTo>
                    <a:pt x="1253453" y="1212608"/>
                    <a:pt x="1253453" y="1212608"/>
                    <a:pt x="1253453" y="1209122"/>
                  </a:cubicBezTo>
                  <a:lnTo>
                    <a:pt x="1260141" y="1205634"/>
                  </a:lnTo>
                  <a:cubicBezTo>
                    <a:pt x="1266827" y="1198661"/>
                    <a:pt x="1270171" y="1191686"/>
                    <a:pt x="1276858" y="1181225"/>
                  </a:cubicBezTo>
                  <a:cubicBezTo>
                    <a:pt x="1280201" y="1174251"/>
                    <a:pt x="1280201" y="1170765"/>
                    <a:pt x="1280201" y="1167278"/>
                  </a:cubicBezTo>
                  <a:cubicBezTo>
                    <a:pt x="1273515" y="1156817"/>
                    <a:pt x="1273515" y="1139382"/>
                    <a:pt x="1280201" y="1128921"/>
                  </a:cubicBezTo>
                  <a:cubicBezTo>
                    <a:pt x="1280203" y="1128917"/>
                    <a:pt x="1280225" y="1128848"/>
                    <a:pt x="1280620" y="1127613"/>
                  </a:cubicBezTo>
                  <a:lnTo>
                    <a:pt x="1283545" y="1118460"/>
                  </a:lnTo>
                  <a:cubicBezTo>
                    <a:pt x="1283547" y="1118465"/>
                    <a:pt x="1283569" y="1118534"/>
                    <a:pt x="1283963" y="1119768"/>
                  </a:cubicBezTo>
                  <a:lnTo>
                    <a:pt x="1286889" y="1128921"/>
                  </a:lnTo>
                  <a:cubicBezTo>
                    <a:pt x="1293575" y="1139382"/>
                    <a:pt x="1296919" y="1156817"/>
                    <a:pt x="1290232" y="1167278"/>
                  </a:cubicBezTo>
                  <a:cubicBezTo>
                    <a:pt x="1290232" y="1170765"/>
                    <a:pt x="1290232" y="1174251"/>
                    <a:pt x="1290232" y="1177739"/>
                  </a:cubicBezTo>
                  <a:cubicBezTo>
                    <a:pt x="1296919" y="1188200"/>
                    <a:pt x="1303606" y="1198661"/>
                    <a:pt x="1306951" y="1205634"/>
                  </a:cubicBezTo>
                  <a:cubicBezTo>
                    <a:pt x="1310295" y="1205634"/>
                    <a:pt x="1310295" y="1209122"/>
                    <a:pt x="1313638" y="1209122"/>
                  </a:cubicBezTo>
                  <a:cubicBezTo>
                    <a:pt x="1313638" y="1212608"/>
                    <a:pt x="1313638" y="1212608"/>
                    <a:pt x="1313638" y="1216095"/>
                  </a:cubicBezTo>
                  <a:cubicBezTo>
                    <a:pt x="1310295" y="1226556"/>
                    <a:pt x="1310295" y="1237017"/>
                    <a:pt x="1310295" y="1247478"/>
                  </a:cubicBezTo>
                  <a:cubicBezTo>
                    <a:pt x="1316981" y="1250964"/>
                    <a:pt x="1316981" y="1254452"/>
                    <a:pt x="1316981" y="1261425"/>
                  </a:cubicBezTo>
                  <a:lnTo>
                    <a:pt x="1323669" y="1264913"/>
                  </a:lnTo>
                  <a:cubicBezTo>
                    <a:pt x="1323669" y="1268400"/>
                    <a:pt x="1323669" y="1271886"/>
                    <a:pt x="1323669" y="1275374"/>
                  </a:cubicBezTo>
                  <a:cubicBezTo>
                    <a:pt x="1320325" y="1278861"/>
                    <a:pt x="1320325" y="1278861"/>
                    <a:pt x="1316981" y="1278861"/>
                  </a:cubicBezTo>
                  <a:cubicBezTo>
                    <a:pt x="1337042" y="1289322"/>
                    <a:pt x="1348745" y="1303270"/>
                    <a:pt x="1356268" y="1319833"/>
                  </a:cubicBezTo>
                  <a:lnTo>
                    <a:pt x="1369603" y="1373009"/>
                  </a:lnTo>
                  <a:lnTo>
                    <a:pt x="1417287" y="1373009"/>
                  </a:lnTo>
                  <a:lnTo>
                    <a:pt x="1417287" y="1329494"/>
                  </a:lnTo>
                  <a:lnTo>
                    <a:pt x="1409211" y="1329494"/>
                  </a:lnTo>
                  <a:cubicBezTo>
                    <a:pt x="1409211" y="1329459"/>
                    <a:pt x="1409211" y="1326621"/>
                    <a:pt x="1409211" y="1086294"/>
                  </a:cubicBezTo>
                  <a:cubicBezTo>
                    <a:pt x="1409228" y="1086294"/>
                    <a:pt x="1409934" y="1086294"/>
                    <a:pt x="1439612" y="1086294"/>
                  </a:cubicBezTo>
                  <a:cubicBezTo>
                    <a:pt x="1439618" y="1086285"/>
                    <a:pt x="1439673" y="1086162"/>
                    <a:pt x="1440372" y="1084673"/>
                  </a:cubicBezTo>
                  <a:lnTo>
                    <a:pt x="1445691" y="1073324"/>
                  </a:lnTo>
                  <a:cubicBezTo>
                    <a:pt x="1445705" y="1073325"/>
                    <a:pt x="1445874" y="1073352"/>
                    <a:pt x="1448352" y="1073729"/>
                  </a:cubicBezTo>
                  <a:lnTo>
                    <a:pt x="1466972" y="1076565"/>
                  </a:lnTo>
                  <a:cubicBezTo>
                    <a:pt x="1466976" y="1076580"/>
                    <a:pt x="1467033" y="1076732"/>
                    <a:pt x="1467732" y="1078593"/>
                  </a:cubicBezTo>
                  <a:lnTo>
                    <a:pt x="1473051" y="1092779"/>
                  </a:lnTo>
                  <a:cubicBezTo>
                    <a:pt x="1473072" y="1092780"/>
                    <a:pt x="1473966" y="1092855"/>
                    <a:pt x="1512572" y="1096022"/>
                  </a:cubicBezTo>
                  <a:cubicBezTo>
                    <a:pt x="1512572" y="1095992"/>
                    <a:pt x="1512572" y="1093697"/>
                    <a:pt x="1512572" y="911190"/>
                  </a:cubicBezTo>
                  <a:cubicBezTo>
                    <a:pt x="1512585" y="911190"/>
                    <a:pt x="1512764" y="911190"/>
                    <a:pt x="1515612" y="911190"/>
                  </a:cubicBezTo>
                  <a:lnTo>
                    <a:pt x="1536893" y="911190"/>
                  </a:lnTo>
                  <a:cubicBezTo>
                    <a:pt x="1536893" y="911157"/>
                    <a:pt x="1536893" y="908586"/>
                    <a:pt x="1536893" y="706902"/>
                  </a:cubicBezTo>
                  <a:cubicBezTo>
                    <a:pt x="1536905" y="706902"/>
                    <a:pt x="1537067" y="706902"/>
                    <a:pt x="1539552" y="706902"/>
                  </a:cubicBezTo>
                  <a:lnTo>
                    <a:pt x="1558173" y="706902"/>
                  </a:lnTo>
                  <a:cubicBezTo>
                    <a:pt x="1558173" y="706877"/>
                    <a:pt x="1558173" y="704768"/>
                    <a:pt x="1558173" y="535041"/>
                  </a:cubicBezTo>
                  <a:cubicBezTo>
                    <a:pt x="1564253" y="531798"/>
                    <a:pt x="1564253" y="531798"/>
                    <a:pt x="1564253" y="492885"/>
                  </a:cubicBezTo>
                  <a:cubicBezTo>
                    <a:pt x="1564263" y="492885"/>
                    <a:pt x="1564443" y="492885"/>
                    <a:pt x="1567293" y="492885"/>
                  </a:cubicBezTo>
                  <a:lnTo>
                    <a:pt x="1588574" y="492885"/>
                  </a:lnTo>
                  <a:cubicBezTo>
                    <a:pt x="1588590" y="492851"/>
                    <a:pt x="1589499" y="490800"/>
                    <a:pt x="1643294" y="369665"/>
                  </a:cubicBezTo>
                  <a:cubicBezTo>
                    <a:pt x="1643294" y="369644"/>
                    <a:pt x="1643345" y="366717"/>
                    <a:pt x="164937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sp>
          <p:nvSpPr>
            <p:cNvPr id="20" name="Freeform: Shape 19">
              <a:extLst>
                <a:ext uri="{FF2B5EF4-FFF2-40B4-BE49-F238E27FC236}">
                  <a16:creationId xmlns:a16="http://schemas.microsoft.com/office/drawing/2014/main" id="{ED957F7A-EDF8-43FC-9DE8-E82CFD646661}"/>
                </a:ext>
              </a:extLst>
            </p:cNvPr>
            <p:cNvSpPr>
              <a:spLocks/>
            </p:cNvSpPr>
            <p:nvPr/>
          </p:nvSpPr>
          <p:spPr bwMode="auto">
            <a:xfrm>
              <a:off x="6570868" y="6276408"/>
              <a:ext cx="3651746" cy="581593"/>
            </a:xfrm>
            <a:custGeom>
              <a:avLst/>
              <a:gdLst>
                <a:gd name="connsiteX0" fmla="*/ 5307865 w 12192148"/>
                <a:gd name="connsiteY0" fmla="*/ 0 h 1941773"/>
                <a:gd name="connsiteX1" fmla="*/ 5817217 w 12192148"/>
                <a:gd name="connsiteY1" fmla="*/ 0 h 1941773"/>
                <a:gd name="connsiteX2" fmla="*/ 5817217 w 12192148"/>
                <a:gd name="connsiteY2" fmla="*/ 697113 h 1941773"/>
                <a:gd name="connsiteX3" fmla="*/ 6190042 w 12192148"/>
                <a:gd name="connsiteY3" fmla="*/ 697113 h 1941773"/>
                <a:gd name="connsiteX4" fmla="*/ 6190042 w 12192148"/>
                <a:gd name="connsiteY4" fmla="*/ 1325570 h 1941773"/>
                <a:gd name="connsiteX5" fmla="*/ 6489353 w 12192148"/>
                <a:gd name="connsiteY5" fmla="*/ 1325570 h 1941773"/>
                <a:gd name="connsiteX6" fmla="*/ 6489353 w 12192148"/>
                <a:gd name="connsiteY6" fmla="*/ 1114324 h 1941773"/>
                <a:gd name="connsiteX7" fmla="*/ 6898935 w 12192148"/>
                <a:gd name="connsiteY7" fmla="*/ 1114324 h 1941773"/>
                <a:gd name="connsiteX8" fmla="*/ 6898935 w 12192148"/>
                <a:gd name="connsiteY8" fmla="*/ 348556 h 1941773"/>
                <a:gd name="connsiteX9" fmla="*/ 7219249 w 12192148"/>
                <a:gd name="connsiteY9" fmla="*/ 348556 h 1941773"/>
                <a:gd name="connsiteX10" fmla="*/ 7219249 w 12192148"/>
                <a:gd name="connsiteY10" fmla="*/ 1093199 h 1941773"/>
                <a:gd name="connsiteX11" fmla="*/ 7413539 w 12192148"/>
                <a:gd name="connsiteY11" fmla="*/ 1093199 h 1941773"/>
                <a:gd name="connsiteX12" fmla="*/ 7413539 w 12192148"/>
                <a:gd name="connsiteY12" fmla="*/ 517553 h 1941773"/>
                <a:gd name="connsiteX13" fmla="*/ 7875631 w 12192148"/>
                <a:gd name="connsiteY13" fmla="*/ 517553 h 1941773"/>
                <a:gd name="connsiteX14" fmla="*/ 7875631 w 12192148"/>
                <a:gd name="connsiteY14" fmla="*/ 1103761 h 1941773"/>
                <a:gd name="connsiteX15" fmla="*/ 8342975 w 12192148"/>
                <a:gd name="connsiteY15" fmla="*/ 1103761 h 1941773"/>
                <a:gd name="connsiteX16" fmla="*/ 8342975 w 12192148"/>
                <a:gd name="connsiteY16" fmla="*/ 739362 h 1941773"/>
                <a:gd name="connsiteX17" fmla="*/ 8852328 w 12192148"/>
                <a:gd name="connsiteY17" fmla="*/ 739362 h 1941773"/>
                <a:gd name="connsiteX18" fmla="*/ 8852328 w 12192148"/>
                <a:gd name="connsiteY18" fmla="*/ 1093199 h 1941773"/>
                <a:gd name="connsiteX19" fmla="*/ 9240906 w 12192148"/>
                <a:gd name="connsiteY19" fmla="*/ 1093199 h 1941773"/>
                <a:gd name="connsiteX20" fmla="*/ 9240906 w 12192148"/>
                <a:gd name="connsiteY20" fmla="*/ 924202 h 1941773"/>
                <a:gd name="connsiteX21" fmla="*/ 9503459 w 12192148"/>
                <a:gd name="connsiteY21" fmla="*/ 929483 h 1941773"/>
                <a:gd name="connsiteX22" fmla="*/ 9503459 w 12192148"/>
                <a:gd name="connsiteY22" fmla="*/ 781611 h 1941773"/>
                <a:gd name="connsiteX23" fmla="*/ 9771263 w 12192148"/>
                <a:gd name="connsiteY23" fmla="*/ 781611 h 1941773"/>
                <a:gd name="connsiteX24" fmla="*/ 9771263 w 12192148"/>
                <a:gd name="connsiteY24" fmla="*/ 918921 h 1941773"/>
                <a:gd name="connsiteX25" fmla="*/ 10028565 w 12192148"/>
                <a:gd name="connsiteY25" fmla="*/ 918921 h 1941773"/>
                <a:gd name="connsiteX26" fmla="*/ 10028565 w 12192148"/>
                <a:gd name="connsiteY26" fmla="*/ 765768 h 1941773"/>
                <a:gd name="connsiteX27" fmla="*/ 10280615 w 12192148"/>
                <a:gd name="connsiteY27" fmla="*/ 771049 h 1941773"/>
                <a:gd name="connsiteX28" fmla="*/ 10280615 w 12192148"/>
                <a:gd name="connsiteY28" fmla="*/ 190122 h 1941773"/>
                <a:gd name="connsiteX29" fmla="*/ 10789968 w 12192148"/>
                <a:gd name="connsiteY29" fmla="*/ 190122 h 1941773"/>
                <a:gd name="connsiteX30" fmla="*/ 10789968 w 12192148"/>
                <a:gd name="connsiteY30" fmla="*/ 697113 h 1941773"/>
                <a:gd name="connsiteX31" fmla="*/ 11168044 w 12192148"/>
                <a:gd name="connsiteY31" fmla="*/ 697113 h 1941773"/>
                <a:gd name="connsiteX32" fmla="*/ 11168044 w 12192148"/>
                <a:gd name="connsiteY32" fmla="*/ 1621315 h 1941773"/>
                <a:gd name="connsiteX33" fmla="*/ 11467354 w 12192148"/>
                <a:gd name="connsiteY33" fmla="*/ 1621315 h 1941773"/>
                <a:gd name="connsiteX34" fmla="*/ 11467354 w 12192148"/>
                <a:gd name="connsiteY34" fmla="*/ 1114324 h 1941773"/>
                <a:gd name="connsiteX35" fmla="*/ 11871686 w 12192148"/>
                <a:gd name="connsiteY35" fmla="*/ 1114324 h 1941773"/>
                <a:gd name="connsiteX36" fmla="*/ 11871686 w 12192148"/>
                <a:gd name="connsiteY36" fmla="*/ 348556 h 1941773"/>
                <a:gd name="connsiteX37" fmla="*/ 12192000 w 12192148"/>
                <a:gd name="connsiteY37" fmla="*/ 348556 h 1941773"/>
                <a:gd name="connsiteX38" fmla="*/ 12192000 w 12192148"/>
                <a:gd name="connsiteY38" fmla="*/ 1754103 h 1941773"/>
                <a:gd name="connsiteX39" fmla="*/ 12192000 w 12192148"/>
                <a:gd name="connsiteY39" fmla="*/ 1896676 h 1941773"/>
                <a:gd name="connsiteX40" fmla="*/ 12192148 w 12192148"/>
                <a:gd name="connsiteY40" fmla="*/ 1896676 h 1941773"/>
                <a:gd name="connsiteX41" fmla="*/ 12192148 w 12192148"/>
                <a:gd name="connsiteY41" fmla="*/ 1941773 h 1941773"/>
                <a:gd name="connsiteX42" fmla="*/ 0 w 12192148"/>
                <a:gd name="connsiteY42" fmla="*/ 1941773 h 1941773"/>
                <a:gd name="connsiteX43" fmla="*/ 0 w 12192148"/>
                <a:gd name="connsiteY43" fmla="*/ 1896676 h 1941773"/>
                <a:gd name="connsiteX44" fmla="*/ 0 w 12192148"/>
                <a:gd name="connsiteY44" fmla="*/ 1573784 h 1941773"/>
                <a:gd name="connsiteX45" fmla="*/ 112847 w 12192148"/>
                <a:gd name="connsiteY45" fmla="*/ 1573784 h 1941773"/>
                <a:gd name="connsiteX46" fmla="*/ 293106 w 12192148"/>
                <a:gd name="connsiteY46" fmla="*/ 1573784 h 1941773"/>
                <a:gd name="connsiteX47" fmla="*/ 293106 w 12192148"/>
                <a:gd name="connsiteY47" fmla="*/ 411930 h 1941773"/>
                <a:gd name="connsiteX48" fmla="*/ 655428 w 12192148"/>
                <a:gd name="connsiteY48" fmla="*/ 411930 h 1941773"/>
                <a:gd name="connsiteX49" fmla="*/ 655428 w 12192148"/>
                <a:gd name="connsiteY49" fmla="*/ 1373100 h 1941773"/>
                <a:gd name="connsiteX50" fmla="*/ 791956 w 12192148"/>
                <a:gd name="connsiteY50" fmla="*/ 1188260 h 1941773"/>
                <a:gd name="connsiteX51" fmla="*/ 954739 w 12192148"/>
                <a:gd name="connsiteY51" fmla="*/ 1399506 h 1941773"/>
                <a:gd name="connsiteX52" fmla="*/ 1101768 w 12192148"/>
                <a:gd name="connsiteY52" fmla="*/ 1188260 h 1941773"/>
                <a:gd name="connsiteX53" fmla="*/ 1264551 w 12192148"/>
                <a:gd name="connsiteY53" fmla="*/ 1399506 h 1941773"/>
                <a:gd name="connsiteX54" fmla="*/ 1411580 w 12192148"/>
                <a:gd name="connsiteY54" fmla="*/ 1188260 h 1941773"/>
                <a:gd name="connsiteX55" fmla="*/ 1574363 w 12192148"/>
                <a:gd name="connsiteY55" fmla="*/ 1399506 h 1941773"/>
                <a:gd name="connsiteX56" fmla="*/ 1574363 w 12192148"/>
                <a:gd name="connsiteY56" fmla="*/ 1447036 h 1941773"/>
                <a:gd name="connsiteX57" fmla="*/ 1721393 w 12192148"/>
                <a:gd name="connsiteY57" fmla="*/ 1447036 h 1941773"/>
                <a:gd name="connsiteX58" fmla="*/ 1721393 w 12192148"/>
                <a:gd name="connsiteY58" fmla="*/ 1299164 h 1941773"/>
                <a:gd name="connsiteX59" fmla="*/ 1537606 w 12192148"/>
                <a:gd name="connsiteY59" fmla="*/ 1072074 h 1941773"/>
                <a:gd name="connsiteX60" fmla="*/ 1721393 w 12192148"/>
                <a:gd name="connsiteY60" fmla="*/ 844985 h 1941773"/>
                <a:gd name="connsiteX61" fmla="*/ 1721393 w 12192148"/>
                <a:gd name="connsiteY61" fmla="*/ 586208 h 1941773"/>
                <a:gd name="connsiteX62" fmla="*/ 1815912 w 12192148"/>
                <a:gd name="connsiteY62" fmla="*/ 586208 h 1941773"/>
                <a:gd name="connsiteX63" fmla="*/ 1815912 w 12192148"/>
                <a:gd name="connsiteY63" fmla="*/ 844985 h 1941773"/>
                <a:gd name="connsiteX64" fmla="*/ 1999699 w 12192148"/>
                <a:gd name="connsiteY64" fmla="*/ 1072074 h 1941773"/>
                <a:gd name="connsiteX65" fmla="*/ 1815912 w 12192148"/>
                <a:gd name="connsiteY65" fmla="*/ 1299164 h 1941773"/>
                <a:gd name="connsiteX66" fmla="*/ 1815912 w 12192148"/>
                <a:gd name="connsiteY66" fmla="*/ 1447036 h 1941773"/>
                <a:gd name="connsiteX67" fmla="*/ 1941937 w 12192148"/>
                <a:gd name="connsiteY67" fmla="*/ 1447036 h 1941773"/>
                <a:gd name="connsiteX68" fmla="*/ 1941937 w 12192148"/>
                <a:gd name="connsiteY68" fmla="*/ 1293883 h 1941773"/>
                <a:gd name="connsiteX69" fmla="*/ 2099469 w 12192148"/>
                <a:gd name="connsiteY69" fmla="*/ 1293883 h 1941773"/>
                <a:gd name="connsiteX70" fmla="*/ 2099469 w 12192148"/>
                <a:gd name="connsiteY70" fmla="*/ 1093199 h 1941773"/>
                <a:gd name="connsiteX71" fmla="*/ 2440788 w 12192148"/>
                <a:gd name="connsiteY71" fmla="*/ 1093199 h 1941773"/>
                <a:gd name="connsiteX72" fmla="*/ 2440788 w 12192148"/>
                <a:gd name="connsiteY72" fmla="*/ 517553 h 1941773"/>
                <a:gd name="connsiteX73" fmla="*/ 2897630 w 12192148"/>
                <a:gd name="connsiteY73" fmla="*/ 517553 h 1941773"/>
                <a:gd name="connsiteX74" fmla="*/ 2897630 w 12192148"/>
                <a:gd name="connsiteY74" fmla="*/ 1103761 h 1941773"/>
                <a:gd name="connsiteX75" fmla="*/ 3364974 w 12192148"/>
                <a:gd name="connsiteY75" fmla="*/ 1103761 h 1941773"/>
                <a:gd name="connsiteX76" fmla="*/ 3364974 w 12192148"/>
                <a:gd name="connsiteY76" fmla="*/ 739362 h 1941773"/>
                <a:gd name="connsiteX77" fmla="*/ 3879577 w 12192148"/>
                <a:gd name="connsiteY77" fmla="*/ 739362 h 1941773"/>
                <a:gd name="connsiteX78" fmla="*/ 3879577 w 12192148"/>
                <a:gd name="connsiteY78" fmla="*/ 1093199 h 1941773"/>
                <a:gd name="connsiteX79" fmla="*/ 4268157 w 12192148"/>
                <a:gd name="connsiteY79" fmla="*/ 1093199 h 1941773"/>
                <a:gd name="connsiteX80" fmla="*/ 4268157 w 12192148"/>
                <a:gd name="connsiteY80" fmla="*/ 924202 h 1941773"/>
                <a:gd name="connsiteX81" fmla="*/ 4530710 w 12192148"/>
                <a:gd name="connsiteY81" fmla="*/ 929483 h 1941773"/>
                <a:gd name="connsiteX82" fmla="*/ 4530710 w 12192148"/>
                <a:gd name="connsiteY82" fmla="*/ 781611 h 1941773"/>
                <a:gd name="connsiteX83" fmla="*/ 4798513 w 12192148"/>
                <a:gd name="connsiteY83" fmla="*/ 781611 h 1941773"/>
                <a:gd name="connsiteX84" fmla="*/ 4798513 w 12192148"/>
                <a:gd name="connsiteY84" fmla="*/ 918921 h 1941773"/>
                <a:gd name="connsiteX85" fmla="*/ 5055815 w 12192148"/>
                <a:gd name="connsiteY85" fmla="*/ 918921 h 1941773"/>
                <a:gd name="connsiteX86" fmla="*/ 5055815 w 12192148"/>
                <a:gd name="connsiteY86" fmla="*/ 765768 h 1941773"/>
                <a:gd name="connsiteX87" fmla="*/ 5307865 w 12192148"/>
                <a:gd name="connsiteY87" fmla="*/ 771049 h 1941773"/>
                <a:gd name="connsiteX88" fmla="*/ 5307865 w 12192148"/>
                <a:gd name="connsiteY88" fmla="*/ 0 h 1941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2192148" h="1941773">
                  <a:moveTo>
                    <a:pt x="5307865" y="0"/>
                  </a:moveTo>
                  <a:cubicBezTo>
                    <a:pt x="5307865" y="0"/>
                    <a:pt x="5307865" y="0"/>
                    <a:pt x="5817217" y="0"/>
                  </a:cubicBezTo>
                  <a:cubicBezTo>
                    <a:pt x="5817217" y="0"/>
                    <a:pt x="5817217" y="0"/>
                    <a:pt x="5817217" y="697113"/>
                  </a:cubicBezTo>
                  <a:cubicBezTo>
                    <a:pt x="5817217" y="697113"/>
                    <a:pt x="5817217" y="697113"/>
                    <a:pt x="6190042" y="697113"/>
                  </a:cubicBezTo>
                  <a:cubicBezTo>
                    <a:pt x="6190042" y="697113"/>
                    <a:pt x="6190042" y="697113"/>
                    <a:pt x="6190042" y="1325570"/>
                  </a:cubicBezTo>
                  <a:cubicBezTo>
                    <a:pt x="6190042" y="1325570"/>
                    <a:pt x="6190042" y="1325570"/>
                    <a:pt x="6489353" y="1325570"/>
                  </a:cubicBezTo>
                  <a:cubicBezTo>
                    <a:pt x="6489353" y="1325570"/>
                    <a:pt x="6489353" y="1325570"/>
                    <a:pt x="6489353" y="1114324"/>
                  </a:cubicBezTo>
                  <a:cubicBezTo>
                    <a:pt x="6489353" y="1114324"/>
                    <a:pt x="6489353" y="1114324"/>
                    <a:pt x="6898935" y="1114324"/>
                  </a:cubicBezTo>
                  <a:cubicBezTo>
                    <a:pt x="6898935" y="1114324"/>
                    <a:pt x="6898935" y="1114324"/>
                    <a:pt x="6898935" y="348556"/>
                  </a:cubicBezTo>
                  <a:cubicBezTo>
                    <a:pt x="6898935" y="348556"/>
                    <a:pt x="6898935" y="348556"/>
                    <a:pt x="7219249" y="348556"/>
                  </a:cubicBezTo>
                  <a:cubicBezTo>
                    <a:pt x="7219249" y="348556"/>
                    <a:pt x="7219249" y="348556"/>
                    <a:pt x="7219249" y="1093199"/>
                  </a:cubicBezTo>
                  <a:cubicBezTo>
                    <a:pt x="7219249" y="1093199"/>
                    <a:pt x="7219249" y="1093199"/>
                    <a:pt x="7413539" y="1093199"/>
                  </a:cubicBezTo>
                  <a:cubicBezTo>
                    <a:pt x="7413539" y="1093199"/>
                    <a:pt x="7413539" y="1093199"/>
                    <a:pt x="7413539" y="517553"/>
                  </a:cubicBezTo>
                  <a:cubicBezTo>
                    <a:pt x="7413539" y="517553"/>
                    <a:pt x="7413539" y="517553"/>
                    <a:pt x="7875631" y="517553"/>
                  </a:cubicBezTo>
                  <a:cubicBezTo>
                    <a:pt x="7875631" y="517553"/>
                    <a:pt x="7875631" y="517553"/>
                    <a:pt x="7875631" y="1103761"/>
                  </a:cubicBezTo>
                  <a:cubicBezTo>
                    <a:pt x="7875631" y="1103761"/>
                    <a:pt x="7875631" y="1103761"/>
                    <a:pt x="8342975" y="1103761"/>
                  </a:cubicBezTo>
                  <a:cubicBezTo>
                    <a:pt x="8342975" y="1103761"/>
                    <a:pt x="8342975" y="1103761"/>
                    <a:pt x="8342975" y="739362"/>
                  </a:cubicBezTo>
                  <a:cubicBezTo>
                    <a:pt x="8342975" y="739362"/>
                    <a:pt x="8342975" y="739362"/>
                    <a:pt x="8852328" y="739362"/>
                  </a:cubicBezTo>
                  <a:cubicBezTo>
                    <a:pt x="8852328" y="739362"/>
                    <a:pt x="8852328" y="739362"/>
                    <a:pt x="8852328" y="1093199"/>
                  </a:cubicBezTo>
                  <a:cubicBezTo>
                    <a:pt x="8852328" y="1093199"/>
                    <a:pt x="8852328" y="1093199"/>
                    <a:pt x="9240906" y="1093199"/>
                  </a:cubicBezTo>
                  <a:cubicBezTo>
                    <a:pt x="9240906" y="1093199"/>
                    <a:pt x="9240906" y="1093199"/>
                    <a:pt x="9240906" y="924202"/>
                  </a:cubicBezTo>
                  <a:cubicBezTo>
                    <a:pt x="9240906" y="924202"/>
                    <a:pt x="9240906" y="924202"/>
                    <a:pt x="9503459" y="929483"/>
                  </a:cubicBezTo>
                  <a:cubicBezTo>
                    <a:pt x="9503459" y="929483"/>
                    <a:pt x="9503459" y="929483"/>
                    <a:pt x="9503459" y="781611"/>
                  </a:cubicBezTo>
                  <a:cubicBezTo>
                    <a:pt x="9503459" y="781611"/>
                    <a:pt x="9503459" y="781611"/>
                    <a:pt x="9771263" y="781611"/>
                  </a:cubicBezTo>
                  <a:cubicBezTo>
                    <a:pt x="9771263" y="781611"/>
                    <a:pt x="9771263" y="781611"/>
                    <a:pt x="9771263" y="918921"/>
                  </a:cubicBezTo>
                  <a:cubicBezTo>
                    <a:pt x="9771263" y="918921"/>
                    <a:pt x="9771263" y="918921"/>
                    <a:pt x="10028565" y="918921"/>
                  </a:cubicBezTo>
                  <a:cubicBezTo>
                    <a:pt x="10028565" y="918921"/>
                    <a:pt x="10028565" y="918921"/>
                    <a:pt x="10028565" y="765768"/>
                  </a:cubicBezTo>
                  <a:cubicBezTo>
                    <a:pt x="10028565" y="765768"/>
                    <a:pt x="10028565" y="765768"/>
                    <a:pt x="10280615" y="771049"/>
                  </a:cubicBezTo>
                  <a:cubicBezTo>
                    <a:pt x="10280615" y="771049"/>
                    <a:pt x="10280615" y="771049"/>
                    <a:pt x="10280615" y="190122"/>
                  </a:cubicBezTo>
                  <a:cubicBezTo>
                    <a:pt x="10280615" y="190122"/>
                    <a:pt x="10280615" y="190122"/>
                    <a:pt x="10789968" y="190122"/>
                  </a:cubicBezTo>
                  <a:cubicBezTo>
                    <a:pt x="10789968" y="190122"/>
                    <a:pt x="10789968" y="190122"/>
                    <a:pt x="10789968" y="697113"/>
                  </a:cubicBezTo>
                  <a:cubicBezTo>
                    <a:pt x="10789968" y="697113"/>
                    <a:pt x="10789968" y="697113"/>
                    <a:pt x="11168044" y="697113"/>
                  </a:cubicBezTo>
                  <a:cubicBezTo>
                    <a:pt x="11168044" y="697113"/>
                    <a:pt x="11168044" y="697113"/>
                    <a:pt x="11168044" y="1621315"/>
                  </a:cubicBezTo>
                  <a:cubicBezTo>
                    <a:pt x="11168044" y="1621315"/>
                    <a:pt x="11168044" y="1621315"/>
                    <a:pt x="11467354" y="1621315"/>
                  </a:cubicBezTo>
                  <a:cubicBezTo>
                    <a:pt x="11467354" y="1621315"/>
                    <a:pt x="11467354" y="1621315"/>
                    <a:pt x="11467354" y="1114324"/>
                  </a:cubicBezTo>
                  <a:cubicBezTo>
                    <a:pt x="11467354" y="1114324"/>
                    <a:pt x="11467354" y="1114324"/>
                    <a:pt x="11871686" y="1114324"/>
                  </a:cubicBezTo>
                  <a:cubicBezTo>
                    <a:pt x="11871686" y="1114324"/>
                    <a:pt x="11871686" y="1114324"/>
                    <a:pt x="11871686" y="348556"/>
                  </a:cubicBezTo>
                  <a:cubicBezTo>
                    <a:pt x="11871686" y="348556"/>
                    <a:pt x="11871686" y="348556"/>
                    <a:pt x="12192000" y="348556"/>
                  </a:cubicBezTo>
                  <a:cubicBezTo>
                    <a:pt x="12192000" y="348556"/>
                    <a:pt x="12192000" y="348556"/>
                    <a:pt x="12192000" y="1754103"/>
                  </a:cubicBezTo>
                  <a:lnTo>
                    <a:pt x="12192000" y="1896676"/>
                  </a:lnTo>
                  <a:lnTo>
                    <a:pt x="12192148" y="1896676"/>
                  </a:lnTo>
                  <a:lnTo>
                    <a:pt x="12192148" y="1941773"/>
                  </a:lnTo>
                  <a:lnTo>
                    <a:pt x="0" y="1941773"/>
                  </a:lnTo>
                  <a:lnTo>
                    <a:pt x="0" y="1896676"/>
                  </a:lnTo>
                  <a:lnTo>
                    <a:pt x="0" y="1573784"/>
                  </a:lnTo>
                  <a:lnTo>
                    <a:pt x="112847" y="1573784"/>
                  </a:lnTo>
                  <a:cubicBezTo>
                    <a:pt x="165111" y="1573784"/>
                    <a:pt x="224842" y="1573784"/>
                    <a:pt x="293106" y="1573784"/>
                  </a:cubicBezTo>
                  <a:cubicBezTo>
                    <a:pt x="293106" y="1573784"/>
                    <a:pt x="293106" y="1573784"/>
                    <a:pt x="293106" y="411930"/>
                  </a:cubicBezTo>
                  <a:cubicBezTo>
                    <a:pt x="293106" y="411930"/>
                    <a:pt x="293106" y="411930"/>
                    <a:pt x="655428" y="411930"/>
                  </a:cubicBezTo>
                  <a:cubicBezTo>
                    <a:pt x="655428" y="411930"/>
                    <a:pt x="655428" y="411930"/>
                    <a:pt x="655428" y="1373100"/>
                  </a:cubicBezTo>
                  <a:cubicBezTo>
                    <a:pt x="676433" y="1315008"/>
                    <a:pt x="734194" y="1188260"/>
                    <a:pt x="791956" y="1188260"/>
                  </a:cubicBezTo>
                  <a:cubicBezTo>
                    <a:pt x="875973" y="1188260"/>
                    <a:pt x="954739" y="1399506"/>
                    <a:pt x="954739" y="1399506"/>
                  </a:cubicBezTo>
                  <a:cubicBezTo>
                    <a:pt x="954739" y="1399506"/>
                    <a:pt x="1023002" y="1188260"/>
                    <a:pt x="1101768" y="1188260"/>
                  </a:cubicBezTo>
                  <a:cubicBezTo>
                    <a:pt x="1180534" y="1188260"/>
                    <a:pt x="1264551" y="1399506"/>
                    <a:pt x="1264551" y="1399506"/>
                  </a:cubicBezTo>
                  <a:cubicBezTo>
                    <a:pt x="1264551" y="1399506"/>
                    <a:pt x="1332815" y="1188260"/>
                    <a:pt x="1411580" y="1188260"/>
                  </a:cubicBezTo>
                  <a:cubicBezTo>
                    <a:pt x="1490347" y="1188260"/>
                    <a:pt x="1574363" y="1399506"/>
                    <a:pt x="1574363" y="1399506"/>
                  </a:cubicBezTo>
                  <a:cubicBezTo>
                    <a:pt x="1574363" y="1399506"/>
                    <a:pt x="1574363" y="1399506"/>
                    <a:pt x="1574363" y="1447036"/>
                  </a:cubicBezTo>
                  <a:cubicBezTo>
                    <a:pt x="1574363" y="1447036"/>
                    <a:pt x="1574363" y="1447036"/>
                    <a:pt x="1721393" y="1447036"/>
                  </a:cubicBezTo>
                  <a:cubicBezTo>
                    <a:pt x="1721393" y="1447036"/>
                    <a:pt x="1721393" y="1447036"/>
                    <a:pt x="1721393" y="1299164"/>
                  </a:cubicBezTo>
                  <a:cubicBezTo>
                    <a:pt x="1616372" y="1278040"/>
                    <a:pt x="1537606" y="1182979"/>
                    <a:pt x="1537606" y="1072074"/>
                  </a:cubicBezTo>
                  <a:cubicBezTo>
                    <a:pt x="1537606" y="961170"/>
                    <a:pt x="1616372" y="866110"/>
                    <a:pt x="1721393" y="844985"/>
                  </a:cubicBezTo>
                  <a:cubicBezTo>
                    <a:pt x="1721393" y="844985"/>
                    <a:pt x="1721393" y="844985"/>
                    <a:pt x="1721393" y="586208"/>
                  </a:cubicBezTo>
                  <a:cubicBezTo>
                    <a:pt x="1721393" y="586208"/>
                    <a:pt x="1721393" y="586208"/>
                    <a:pt x="1815912" y="586208"/>
                  </a:cubicBezTo>
                  <a:cubicBezTo>
                    <a:pt x="1815912" y="586208"/>
                    <a:pt x="1815912" y="586208"/>
                    <a:pt x="1815912" y="844985"/>
                  </a:cubicBezTo>
                  <a:cubicBezTo>
                    <a:pt x="1920933" y="866110"/>
                    <a:pt x="1999699" y="961170"/>
                    <a:pt x="1999699" y="1072074"/>
                  </a:cubicBezTo>
                  <a:cubicBezTo>
                    <a:pt x="1999699" y="1188260"/>
                    <a:pt x="1920933" y="1278040"/>
                    <a:pt x="1815912" y="1299164"/>
                  </a:cubicBezTo>
                  <a:cubicBezTo>
                    <a:pt x="1815912" y="1299164"/>
                    <a:pt x="1815912" y="1299164"/>
                    <a:pt x="1815912" y="1447036"/>
                  </a:cubicBezTo>
                  <a:cubicBezTo>
                    <a:pt x="1815912" y="1447036"/>
                    <a:pt x="1815912" y="1447036"/>
                    <a:pt x="1941937" y="1447036"/>
                  </a:cubicBezTo>
                  <a:cubicBezTo>
                    <a:pt x="1941937" y="1447036"/>
                    <a:pt x="1941937" y="1447036"/>
                    <a:pt x="1941937" y="1293883"/>
                  </a:cubicBezTo>
                  <a:cubicBezTo>
                    <a:pt x="1941937" y="1293883"/>
                    <a:pt x="1941937" y="1293883"/>
                    <a:pt x="2099469" y="1293883"/>
                  </a:cubicBezTo>
                  <a:cubicBezTo>
                    <a:pt x="2099469" y="1293883"/>
                    <a:pt x="2099469" y="1293883"/>
                    <a:pt x="2099469" y="1093199"/>
                  </a:cubicBezTo>
                  <a:cubicBezTo>
                    <a:pt x="2099469" y="1093199"/>
                    <a:pt x="2099469" y="1093199"/>
                    <a:pt x="2440788" y="1093199"/>
                  </a:cubicBezTo>
                  <a:cubicBezTo>
                    <a:pt x="2440788" y="1093199"/>
                    <a:pt x="2440788" y="1093199"/>
                    <a:pt x="2440788" y="517553"/>
                  </a:cubicBezTo>
                  <a:cubicBezTo>
                    <a:pt x="2440788" y="517553"/>
                    <a:pt x="2440788" y="517553"/>
                    <a:pt x="2897630" y="517553"/>
                  </a:cubicBezTo>
                  <a:cubicBezTo>
                    <a:pt x="2897630" y="517553"/>
                    <a:pt x="2897630" y="517553"/>
                    <a:pt x="2897630" y="1103761"/>
                  </a:cubicBezTo>
                  <a:cubicBezTo>
                    <a:pt x="2897630" y="1103761"/>
                    <a:pt x="2897630" y="1103761"/>
                    <a:pt x="3364974" y="1103761"/>
                  </a:cubicBezTo>
                  <a:cubicBezTo>
                    <a:pt x="3364974" y="1103761"/>
                    <a:pt x="3364974" y="1103761"/>
                    <a:pt x="3364974" y="739362"/>
                  </a:cubicBezTo>
                  <a:cubicBezTo>
                    <a:pt x="3364974" y="739362"/>
                    <a:pt x="3364974" y="739362"/>
                    <a:pt x="3879577" y="739362"/>
                  </a:cubicBezTo>
                  <a:cubicBezTo>
                    <a:pt x="3879577" y="739362"/>
                    <a:pt x="3879577" y="739362"/>
                    <a:pt x="3879577" y="1093199"/>
                  </a:cubicBezTo>
                  <a:cubicBezTo>
                    <a:pt x="3879577" y="1093199"/>
                    <a:pt x="3879577" y="1093199"/>
                    <a:pt x="4268157" y="1093199"/>
                  </a:cubicBezTo>
                  <a:cubicBezTo>
                    <a:pt x="4268157" y="1093199"/>
                    <a:pt x="4268157" y="1093199"/>
                    <a:pt x="4268157" y="924202"/>
                  </a:cubicBezTo>
                  <a:cubicBezTo>
                    <a:pt x="4268157" y="924202"/>
                    <a:pt x="4268157" y="924202"/>
                    <a:pt x="4530710" y="929483"/>
                  </a:cubicBezTo>
                  <a:cubicBezTo>
                    <a:pt x="4530710" y="929483"/>
                    <a:pt x="4530710" y="929483"/>
                    <a:pt x="4530710" y="781611"/>
                  </a:cubicBezTo>
                  <a:cubicBezTo>
                    <a:pt x="4530710" y="781611"/>
                    <a:pt x="4530710" y="781611"/>
                    <a:pt x="4798513" y="781611"/>
                  </a:cubicBezTo>
                  <a:cubicBezTo>
                    <a:pt x="4798513" y="781611"/>
                    <a:pt x="4798513" y="781611"/>
                    <a:pt x="4798513" y="918921"/>
                  </a:cubicBezTo>
                  <a:cubicBezTo>
                    <a:pt x="4798513" y="918921"/>
                    <a:pt x="4798513" y="918921"/>
                    <a:pt x="5055815" y="918921"/>
                  </a:cubicBezTo>
                  <a:cubicBezTo>
                    <a:pt x="5055815" y="918921"/>
                    <a:pt x="5055815" y="918921"/>
                    <a:pt x="5055815" y="765768"/>
                  </a:cubicBezTo>
                  <a:cubicBezTo>
                    <a:pt x="5055815" y="765768"/>
                    <a:pt x="5055815" y="765768"/>
                    <a:pt x="5307865" y="771049"/>
                  </a:cubicBezTo>
                  <a:cubicBezTo>
                    <a:pt x="5307865" y="771049"/>
                    <a:pt x="5307865" y="771049"/>
                    <a:pt x="5307865" y="0"/>
                  </a:cubicBezTo>
                  <a:close/>
                </a:path>
              </a:pathLst>
            </a:custGeom>
            <a:grp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26" name="Freeform: Shape 25">
              <a:extLst>
                <a:ext uri="{FF2B5EF4-FFF2-40B4-BE49-F238E27FC236}">
                  <a16:creationId xmlns:a16="http://schemas.microsoft.com/office/drawing/2014/main" id="{E71BA293-E6AE-457B-8E32-60896AFAD169}"/>
                </a:ext>
              </a:extLst>
            </p:cNvPr>
            <p:cNvSpPr>
              <a:spLocks/>
            </p:cNvSpPr>
            <p:nvPr/>
          </p:nvSpPr>
          <p:spPr bwMode="auto">
            <a:xfrm flipH="1">
              <a:off x="11318872" y="6387731"/>
              <a:ext cx="873128" cy="470270"/>
            </a:xfrm>
            <a:custGeom>
              <a:avLst/>
              <a:gdLst>
                <a:gd name="connsiteX0" fmla="*/ 651947 w 873128"/>
                <a:gd name="connsiteY0" fmla="*/ 0 h 470270"/>
                <a:gd name="connsiteX1" fmla="*/ 694592 w 873128"/>
                <a:gd name="connsiteY1" fmla="*/ 13081 h 470270"/>
                <a:gd name="connsiteX2" fmla="*/ 702118 w 873128"/>
                <a:gd name="connsiteY2" fmla="*/ 20929 h 470270"/>
                <a:gd name="connsiteX3" fmla="*/ 702118 w 873128"/>
                <a:gd name="connsiteY3" fmla="*/ 371496 h 470270"/>
                <a:gd name="connsiteX4" fmla="*/ 719678 w 873128"/>
                <a:gd name="connsiteY4" fmla="*/ 371496 h 470270"/>
                <a:gd name="connsiteX5" fmla="*/ 719678 w 873128"/>
                <a:gd name="connsiteY5" fmla="*/ 230223 h 470270"/>
                <a:gd name="connsiteX6" fmla="*/ 734729 w 873128"/>
                <a:gd name="connsiteY6" fmla="*/ 230223 h 470270"/>
                <a:gd name="connsiteX7" fmla="*/ 734729 w 873128"/>
                <a:gd name="connsiteY7" fmla="*/ 217142 h 470270"/>
                <a:gd name="connsiteX8" fmla="*/ 749780 w 873128"/>
                <a:gd name="connsiteY8" fmla="*/ 209294 h 470270"/>
                <a:gd name="connsiteX9" fmla="*/ 762322 w 873128"/>
                <a:gd name="connsiteY9" fmla="*/ 209294 h 470270"/>
                <a:gd name="connsiteX10" fmla="*/ 762322 w 873128"/>
                <a:gd name="connsiteY10" fmla="*/ 196214 h 470270"/>
                <a:gd name="connsiteX11" fmla="*/ 772356 w 873128"/>
                <a:gd name="connsiteY11" fmla="*/ 188365 h 470270"/>
                <a:gd name="connsiteX12" fmla="*/ 797443 w 873128"/>
                <a:gd name="connsiteY12" fmla="*/ 188365 h 470270"/>
                <a:gd name="connsiteX13" fmla="*/ 797443 w 873128"/>
                <a:gd name="connsiteY13" fmla="*/ 230223 h 470270"/>
                <a:gd name="connsiteX14" fmla="*/ 850122 w 873128"/>
                <a:gd name="connsiteY14" fmla="*/ 230223 h 470270"/>
                <a:gd name="connsiteX15" fmla="*/ 850122 w 873128"/>
                <a:gd name="connsiteY15" fmla="*/ 376729 h 470270"/>
                <a:gd name="connsiteX16" fmla="*/ 870190 w 873128"/>
                <a:gd name="connsiteY16" fmla="*/ 376729 h 470270"/>
                <a:gd name="connsiteX17" fmla="*/ 873128 w 873128"/>
                <a:gd name="connsiteY17" fmla="*/ 375580 h 470270"/>
                <a:gd name="connsiteX18" fmla="*/ 873128 w 873128"/>
                <a:gd name="connsiteY18" fmla="*/ 470270 h 470270"/>
                <a:gd name="connsiteX19" fmla="*/ 0 w 873128"/>
                <a:gd name="connsiteY19" fmla="*/ 470270 h 470270"/>
                <a:gd name="connsiteX20" fmla="*/ 47325 w 873128"/>
                <a:gd name="connsiteY20" fmla="*/ 388300 h 470270"/>
                <a:gd name="connsiteX21" fmla="*/ 92542 w 873128"/>
                <a:gd name="connsiteY21" fmla="*/ 384577 h 470270"/>
                <a:gd name="connsiteX22" fmla="*/ 92542 w 873128"/>
                <a:gd name="connsiteY22" fmla="*/ 347950 h 470270"/>
                <a:gd name="connsiteX23" fmla="*/ 142713 w 873128"/>
                <a:gd name="connsiteY23" fmla="*/ 347950 h 470270"/>
                <a:gd name="connsiteX24" fmla="*/ 142713 w 873128"/>
                <a:gd name="connsiteY24" fmla="*/ 327022 h 470270"/>
                <a:gd name="connsiteX25" fmla="*/ 248072 w 873128"/>
                <a:gd name="connsiteY25" fmla="*/ 327022 h 470270"/>
                <a:gd name="connsiteX26" fmla="*/ 248072 w 873128"/>
                <a:gd name="connsiteY26" fmla="*/ 340102 h 470270"/>
                <a:gd name="connsiteX27" fmla="*/ 315802 w 873128"/>
                <a:gd name="connsiteY27" fmla="*/ 340102 h 470270"/>
                <a:gd name="connsiteX28" fmla="*/ 315802 w 873128"/>
                <a:gd name="connsiteY28" fmla="*/ 347950 h 470270"/>
                <a:gd name="connsiteX29" fmla="*/ 335870 w 873128"/>
                <a:gd name="connsiteY29" fmla="*/ 347950 h 470270"/>
                <a:gd name="connsiteX30" fmla="*/ 335870 w 873128"/>
                <a:gd name="connsiteY30" fmla="*/ 355799 h 470270"/>
                <a:gd name="connsiteX31" fmla="*/ 353430 w 873128"/>
                <a:gd name="connsiteY31" fmla="*/ 355799 h 470270"/>
                <a:gd name="connsiteX32" fmla="*/ 353430 w 873128"/>
                <a:gd name="connsiteY32" fmla="*/ 238072 h 470270"/>
                <a:gd name="connsiteX33" fmla="*/ 406110 w 873128"/>
                <a:gd name="connsiteY33" fmla="*/ 222375 h 470270"/>
                <a:gd name="connsiteX34" fmla="*/ 503943 w 873128"/>
                <a:gd name="connsiteY34" fmla="*/ 222375 h 470270"/>
                <a:gd name="connsiteX35" fmla="*/ 503943 w 873128"/>
                <a:gd name="connsiteY35" fmla="*/ 34011 h 470270"/>
                <a:gd name="connsiteX36" fmla="*/ 531537 w 873128"/>
                <a:gd name="connsiteY36" fmla="*/ 20929 h 470270"/>
                <a:gd name="connsiteX37" fmla="*/ 651947 w 873128"/>
                <a:gd name="connsiteY37" fmla="*/ 0 h 470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873128" h="470270">
                  <a:moveTo>
                    <a:pt x="651947" y="0"/>
                  </a:moveTo>
                  <a:cubicBezTo>
                    <a:pt x="666999" y="5232"/>
                    <a:pt x="679541" y="10465"/>
                    <a:pt x="694592" y="13081"/>
                  </a:cubicBezTo>
                  <a:cubicBezTo>
                    <a:pt x="697101" y="15697"/>
                    <a:pt x="699609" y="18314"/>
                    <a:pt x="702118" y="20929"/>
                  </a:cubicBezTo>
                  <a:cubicBezTo>
                    <a:pt x="702118" y="138657"/>
                    <a:pt x="702118" y="256385"/>
                    <a:pt x="702118" y="371496"/>
                  </a:cubicBezTo>
                  <a:cubicBezTo>
                    <a:pt x="707135" y="371496"/>
                    <a:pt x="712152" y="371496"/>
                    <a:pt x="719678" y="371496"/>
                  </a:cubicBezTo>
                  <a:cubicBezTo>
                    <a:pt x="719678" y="324406"/>
                    <a:pt x="719678" y="277315"/>
                    <a:pt x="719678" y="230223"/>
                  </a:cubicBezTo>
                  <a:cubicBezTo>
                    <a:pt x="724695" y="230223"/>
                    <a:pt x="729712" y="230223"/>
                    <a:pt x="734729" y="230223"/>
                  </a:cubicBezTo>
                  <a:cubicBezTo>
                    <a:pt x="734729" y="224991"/>
                    <a:pt x="734729" y="222375"/>
                    <a:pt x="734729" y="217142"/>
                  </a:cubicBezTo>
                  <a:cubicBezTo>
                    <a:pt x="739746" y="214526"/>
                    <a:pt x="744763" y="211911"/>
                    <a:pt x="749780" y="209294"/>
                  </a:cubicBezTo>
                  <a:lnTo>
                    <a:pt x="762322" y="209294"/>
                  </a:lnTo>
                  <a:cubicBezTo>
                    <a:pt x="762322" y="204062"/>
                    <a:pt x="762322" y="201445"/>
                    <a:pt x="762322" y="196214"/>
                  </a:cubicBezTo>
                  <a:cubicBezTo>
                    <a:pt x="764831" y="193597"/>
                    <a:pt x="769848" y="190980"/>
                    <a:pt x="772356" y="188365"/>
                  </a:cubicBezTo>
                  <a:cubicBezTo>
                    <a:pt x="779883" y="188365"/>
                    <a:pt x="789917" y="188365"/>
                    <a:pt x="797443" y="188365"/>
                  </a:cubicBezTo>
                  <a:cubicBezTo>
                    <a:pt x="797443" y="201445"/>
                    <a:pt x="797443" y="217142"/>
                    <a:pt x="797443" y="230223"/>
                  </a:cubicBezTo>
                  <a:cubicBezTo>
                    <a:pt x="815003" y="230223"/>
                    <a:pt x="832563" y="230223"/>
                    <a:pt x="850122" y="230223"/>
                  </a:cubicBezTo>
                  <a:cubicBezTo>
                    <a:pt x="850122" y="279931"/>
                    <a:pt x="850122" y="327022"/>
                    <a:pt x="850122" y="376729"/>
                  </a:cubicBezTo>
                  <a:cubicBezTo>
                    <a:pt x="857648" y="376729"/>
                    <a:pt x="865174" y="376729"/>
                    <a:pt x="870190" y="376729"/>
                  </a:cubicBezTo>
                  <a:lnTo>
                    <a:pt x="873128" y="375580"/>
                  </a:lnTo>
                  <a:lnTo>
                    <a:pt x="873128" y="470270"/>
                  </a:lnTo>
                  <a:lnTo>
                    <a:pt x="0" y="470270"/>
                  </a:lnTo>
                  <a:lnTo>
                    <a:pt x="47325" y="388300"/>
                  </a:lnTo>
                  <a:cubicBezTo>
                    <a:pt x="62189" y="387058"/>
                    <a:pt x="77084" y="385817"/>
                    <a:pt x="92542" y="384577"/>
                  </a:cubicBezTo>
                  <a:cubicBezTo>
                    <a:pt x="92542" y="371496"/>
                    <a:pt x="92542" y="361032"/>
                    <a:pt x="92542" y="347950"/>
                  </a:cubicBezTo>
                  <a:cubicBezTo>
                    <a:pt x="110102" y="347950"/>
                    <a:pt x="127661" y="347950"/>
                    <a:pt x="142713" y="347950"/>
                  </a:cubicBezTo>
                  <a:cubicBezTo>
                    <a:pt x="142713" y="340102"/>
                    <a:pt x="142713" y="334870"/>
                    <a:pt x="142713" y="327022"/>
                  </a:cubicBezTo>
                  <a:cubicBezTo>
                    <a:pt x="177833" y="327022"/>
                    <a:pt x="212952" y="327022"/>
                    <a:pt x="248072" y="327022"/>
                  </a:cubicBezTo>
                  <a:cubicBezTo>
                    <a:pt x="248072" y="332253"/>
                    <a:pt x="248072" y="334870"/>
                    <a:pt x="248072" y="340102"/>
                  </a:cubicBezTo>
                  <a:cubicBezTo>
                    <a:pt x="270649" y="340102"/>
                    <a:pt x="293225" y="340102"/>
                    <a:pt x="315802" y="340102"/>
                  </a:cubicBezTo>
                  <a:cubicBezTo>
                    <a:pt x="315802" y="342719"/>
                    <a:pt x="315802" y="345335"/>
                    <a:pt x="315802" y="347950"/>
                  </a:cubicBezTo>
                  <a:cubicBezTo>
                    <a:pt x="320820" y="347950"/>
                    <a:pt x="328345" y="347950"/>
                    <a:pt x="335870" y="347950"/>
                  </a:cubicBezTo>
                  <a:cubicBezTo>
                    <a:pt x="335870" y="350567"/>
                    <a:pt x="335870" y="353184"/>
                    <a:pt x="335870" y="355799"/>
                  </a:cubicBezTo>
                  <a:cubicBezTo>
                    <a:pt x="340888" y="355799"/>
                    <a:pt x="348413" y="355799"/>
                    <a:pt x="353430" y="355799"/>
                  </a:cubicBezTo>
                  <a:cubicBezTo>
                    <a:pt x="353430" y="316558"/>
                    <a:pt x="353430" y="277315"/>
                    <a:pt x="353430" y="238072"/>
                  </a:cubicBezTo>
                  <a:cubicBezTo>
                    <a:pt x="370990" y="232840"/>
                    <a:pt x="388551" y="227608"/>
                    <a:pt x="406110" y="222375"/>
                  </a:cubicBezTo>
                  <a:cubicBezTo>
                    <a:pt x="438722" y="222375"/>
                    <a:pt x="471332" y="222375"/>
                    <a:pt x="503943" y="222375"/>
                  </a:cubicBezTo>
                  <a:cubicBezTo>
                    <a:pt x="503943" y="159587"/>
                    <a:pt x="503943" y="96798"/>
                    <a:pt x="503943" y="34011"/>
                  </a:cubicBezTo>
                  <a:cubicBezTo>
                    <a:pt x="511469" y="28778"/>
                    <a:pt x="521503" y="26163"/>
                    <a:pt x="531537" y="20929"/>
                  </a:cubicBezTo>
                  <a:cubicBezTo>
                    <a:pt x="571673" y="15697"/>
                    <a:pt x="611811" y="7849"/>
                    <a:pt x="65194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sp>
          <p:nvSpPr>
            <p:cNvPr id="25" name="Freeform: Shape 24">
              <a:extLst>
                <a:ext uri="{FF2B5EF4-FFF2-40B4-BE49-F238E27FC236}">
                  <a16:creationId xmlns:a16="http://schemas.microsoft.com/office/drawing/2014/main" id="{26A6BFDA-FDC9-4A14-B2A2-F1297D691270}"/>
                </a:ext>
              </a:extLst>
            </p:cNvPr>
            <p:cNvSpPr>
              <a:spLocks/>
            </p:cNvSpPr>
            <p:nvPr/>
          </p:nvSpPr>
          <p:spPr bwMode="auto">
            <a:xfrm>
              <a:off x="10222614" y="6322479"/>
              <a:ext cx="1673378" cy="535522"/>
            </a:xfrm>
            <a:custGeom>
              <a:avLst/>
              <a:gdLst>
                <a:gd name="connsiteX0" fmla="*/ 527275 w 1404080"/>
                <a:gd name="connsiteY0" fmla="*/ 0 h 449340"/>
                <a:gd name="connsiteX1" fmla="*/ 569920 w 1404080"/>
                <a:gd name="connsiteY1" fmla="*/ 0 h 449340"/>
                <a:gd name="connsiteX2" fmla="*/ 569920 w 1404080"/>
                <a:gd name="connsiteY2" fmla="*/ 1963 h 449340"/>
                <a:gd name="connsiteX3" fmla="*/ 569920 w 1404080"/>
                <a:gd name="connsiteY3" fmla="*/ 15697 h 449340"/>
                <a:gd name="connsiteX4" fmla="*/ 612566 w 1404080"/>
                <a:gd name="connsiteY4" fmla="*/ 15697 h 449340"/>
                <a:gd name="connsiteX5" fmla="*/ 612566 w 1404080"/>
                <a:gd name="connsiteY5" fmla="*/ 117728 h 449340"/>
                <a:gd name="connsiteX6" fmla="*/ 614134 w 1404080"/>
                <a:gd name="connsiteY6" fmla="*/ 117728 h 449340"/>
                <a:gd name="connsiteX7" fmla="*/ 625109 w 1404080"/>
                <a:gd name="connsiteY7" fmla="*/ 117728 h 449340"/>
                <a:gd name="connsiteX8" fmla="*/ 625109 w 1404080"/>
                <a:gd name="connsiteY8" fmla="*/ 266850 h 449340"/>
                <a:gd name="connsiteX9" fmla="*/ 627616 w 1404080"/>
                <a:gd name="connsiteY9" fmla="*/ 266850 h 449340"/>
                <a:gd name="connsiteX10" fmla="*/ 645177 w 1404080"/>
                <a:gd name="connsiteY10" fmla="*/ 266850 h 449340"/>
                <a:gd name="connsiteX11" fmla="*/ 645177 w 1404080"/>
                <a:gd name="connsiteY11" fmla="*/ 170051 h 449340"/>
                <a:gd name="connsiteX12" fmla="*/ 646118 w 1404080"/>
                <a:gd name="connsiteY12" fmla="*/ 169398 h 449340"/>
                <a:gd name="connsiteX13" fmla="*/ 652702 w 1404080"/>
                <a:gd name="connsiteY13" fmla="*/ 164820 h 449340"/>
                <a:gd name="connsiteX14" fmla="*/ 657720 w 1404080"/>
                <a:gd name="connsiteY14" fmla="*/ 166127 h 449340"/>
                <a:gd name="connsiteX15" fmla="*/ 657720 w 1404080"/>
                <a:gd name="connsiteY15" fmla="*/ 175284 h 449340"/>
                <a:gd name="connsiteX16" fmla="*/ 660227 w 1404080"/>
                <a:gd name="connsiteY16" fmla="*/ 173976 h 449340"/>
                <a:gd name="connsiteX17" fmla="*/ 677788 w 1404080"/>
                <a:gd name="connsiteY17" fmla="*/ 164820 h 449340"/>
                <a:gd name="connsiteX18" fmla="*/ 679984 w 1404080"/>
                <a:gd name="connsiteY18" fmla="*/ 164820 h 449340"/>
                <a:gd name="connsiteX19" fmla="*/ 695348 w 1404080"/>
                <a:gd name="connsiteY19" fmla="*/ 164820 h 449340"/>
                <a:gd name="connsiteX20" fmla="*/ 695348 w 1404080"/>
                <a:gd name="connsiteY20" fmla="*/ 342719 h 449340"/>
                <a:gd name="connsiteX21" fmla="*/ 730468 w 1404080"/>
                <a:gd name="connsiteY21" fmla="*/ 347952 h 449340"/>
                <a:gd name="connsiteX22" fmla="*/ 730468 w 1404080"/>
                <a:gd name="connsiteY22" fmla="*/ 340104 h 449340"/>
                <a:gd name="connsiteX23" fmla="*/ 768095 w 1404080"/>
                <a:gd name="connsiteY23" fmla="*/ 340104 h 449340"/>
                <a:gd name="connsiteX24" fmla="*/ 768095 w 1404080"/>
                <a:gd name="connsiteY24" fmla="*/ 306093 h 449340"/>
                <a:gd name="connsiteX25" fmla="*/ 778129 w 1404080"/>
                <a:gd name="connsiteY25" fmla="*/ 306093 h 449340"/>
                <a:gd name="connsiteX26" fmla="*/ 778129 w 1404080"/>
                <a:gd name="connsiteY26" fmla="*/ 261618 h 449340"/>
                <a:gd name="connsiteX27" fmla="*/ 785656 w 1404080"/>
                <a:gd name="connsiteY27" fmla="*/ 261618 h 449340"/>
                <a:gd name="connsiteX28" fmla="*/ 785656 w 1404080"/>
                <a:gd name="connsiteY28" fmla="*/ 217143 h 449340"/>
                <a:gd name="connsiteX29" fmla="*/ 803216 w 1404080"/>
                <a:gd name="connsiteY29" fmla="*/ 217143 h 449340"/>
                <a:gd name="connsiteX30" fmla="*/ 858402 w 1404080"/>
                <a:gd name="connsiteY30" fmla="*/ 193597 h 449340"/>
                <a:gd name="connsiteX31" fmla="*/ 860911 w 1404080"/>
                <a:gd name="connsiteY31" fmla="*/ 170051 h 449340"/>
                <a:gd name="connsiteX32" fmla="*/ 865929 w 1404080"/>
                <a:gd name="connsiteY32" fmla="*/ 193597 h 449340"/>
                <a:gd name="connsiteX33" fmla="*/ 923625 w 1404080"/>
                <a:gd name="connsiteY33" fmla="*/ 224991 h 449340"/>
                <a:gd name="connsiteX34" fmla="*/ 923625 w 1404080"/>
                <a:gd name="connsiteY34" fmla="*/ 219760 h 449340"/>
                <a:gd name="connsiteX35" fmla="*/ 938677 w 1404080"/>
                <a:gd name="connsiteY35" fmla="*/ 219760 h 449340"/>
                <a:gd name="connsiteX36" fmla="*/ 938677 w 1404080"/>
                <a:gd name="connsiteY36" fmla="*/ 261618 h 449340"/>
                <a:gd name="connsiteX37" fmla="*/ 946202 w 1404080"/>
                <a:gd name="connsiteY37" fmla="*/ 261618 h 449340"/>
                <a:gd name="connsiteX38" fmla="*/ 946202 w 1404080"/>
                <a:gd name="connsiteY38" fmla="*/ 311325 h 449340"/>
                <a:gd name="connsiteX39" fmla="*/ 953729 w 1404080"/>
                <a:gd name="connsiteY39" fmla="*/ 311325 h 449340"/>
                <a:gd name="connsiteX40" fmla="*/ 953729 w 1404080"/>
                <a:gd name="connsiteY40" fmla="*/ 334871 h 449340"/>
                <a:gd name="connsiteX41" fmla="*/ 968779 w 1404080"/>
                <a:gd name="connsiteY41" fmla="*/ 334871 h 449340"/>
                <a:gd name="connsiteX42" fmla="*/ 968779 w 1404080"/>
                <a:gd name="connsiteY42" fmla="*/ 371497 h 449340"/>
                <a:gd name="connsiteX43" fmla="*/ 1064103 w 1404080"/>
                <a:gd name="connsiteY43" fmla="*/ 363648 h 449340"/>
                <a:gd name="connsiteX44" fmla="*/ 1064103 w 1404080"/>
                <a:gd name="connsiteY44" fmla="*/ 327022 h 449340"/>
                <a:gd name="connsiteX45" fmla="*/ 1114275 w 1404080"/>
                <a:gd name="connsiteY45" fmla="*/ 327022 h 449340"/>
                <a:gd name="connsiteX46" fmla="*/ 1114275 w 1404080"/>
                <a:gd name="connsiteY46" fmla="*/ 306093 h 449340"/>
                <a:gd name="connsiteX47" fmla="*/ 1219634 w 1404080"/>
                <a:gd name="connsiteY47" fmla="*/ 306093 h 449340"/>
                <a:gd name="connsiteX48" fmla="*/ 1219634 w 1404080"/>
                <a:gd name="connsiteY48" fmla="*/ 319174 h 449340"/>
                <a:gd name="connsiteX49" fmla="*/ 1287364 w 1404080"/>
                <a:gd name="connsiteY49" fmla="*/ 319174 h 449340"/>
                <a:gd name="connsiteX50" fmla="*/ 1287364 w 1404080"/>
                <a:gd name="connsiteY50" fmla="*/ 327022 h 449340"/>
                <a:gd name="connsiteX51" fmla="*/ 1307432 w 1404080"/>
                <a:gd name="connsiteY51" fmla="*/ 327022 h 449340"/>
                <a:gd name="connsiteX52" fmla="*/ 1307432 w 1404080"/>
                <a:gd name="connsiteY52" fmla="*/ 334871 h 449340"/>
                <a:gd name="connsiteX53" fmla="*/ 1324991 w 1404080"/>
                <a:gd name="connsiteY53" fmla="*/ 334871 h 449340"/>
                <a:gd name="connsiteX54" fmla="*/ 1324991 w 1404080"/>
                <a:gd name="connsiteY54" fmla="*/ 312354 h 449340"/>
                <a:gd name="connsiteX55" fmla="*/ 1404080 w 1404080"/>
                <a:gd name="connsiteY55" fmla="*/ 449340 h 449340"/>
                <a:gd name="connsiteX56" fmla="*/ 0 w 1404080"/>
                <a:gd name="connsiteY56" fmla="*/ 449340 h 449340"/>
                <a:gd name="connsiteX57" fmla="*/ 0 w 1404080"/>
                <a:gd name="connsiteY57" fmla="*/ 387854 h 449340"/>
                <a:gd name="connsiteX58" fmla="*/ 5498 w 1404080"/>
                <a:gd name="connsiteY58" fmla="*/ 384578 h 449340"/>
                <a:gd name="connsiteX59" fmla="*/ 5498 w 1404080"/>
                <a:gd name="connsiteY59" fmla="*/ 361033 h 449340"/>
                <a:gd name="connsiteX60" fmla="*/ 482 w 1404080"/>
                <a:gd name="connsiteY60" fmla="*/ 334871 h 449340"/>
                <a:gd name="connsiteX61" fmla="*/ 1734 w 1404080"/>
                <a:gd name="connsiteY61" fmla="*/ 334871 h 449340"/>
                <a:gd name="connsiteX62" fmla="*/ 10516 w 1404080"/>
                <a:gd name="connsiteY62" fmla="*/ 334871 h 449340"/>
                <a:gd name="connsiteX63" fmla="*/ 33093 w 1404080"/>
                <a:gd name="connsiteY63" fmla="*/ 332255 h 449340"/>
                <a:gd name="connsiteX64" fmla="*/ 33093 w 1404080"/>
                <a:gd name="connsiteY64" fmla="*/ 330946 h 449340"/>
                <a:gd name="connsiteX65" fmla="*/ 33093 w 1404080"/>
                <a:gd name="connsiteY65" fmla="*/ 321790 h 449340"/>
                <a:gd name="connsiteX66" fmla="*/ 34974 w 1404080"/>
                <a:gd name="connsiteY66" fmla="*/ 321790 h 449340"/>
                <a:gd name="connsiteX67" fmla="*/ 48143 w 1404080"/>
                <a:gd name="connsiteY67" fmla="*/ 321790 h 449340"/>
                <a:gd name="connsiteX68" fmla="*/ 48143 w 1404080"/>
                <a:gd name="connsiteY68" fmla="*/ 190982 h 449340"/>
                <a:gd name="connsiteX69" fmla="*/ 49398 w 1404080"/>
                <a:gd name="connsiteY69" fmla="*/ 190982 h 449340"/>
                <a:gd name="connsiteX70" fmla="*/ 58177 w 1404080"/>
                <a:gd name="connsiteY70" fmla="*/ 190982 h 449340"/>
                <a:gd name="connsiteX71" fmla="*/ 58177 w 1404080"/>
                <a:gd name="connsiteY71" fmla="*/ 188365 h 449340"/>
                <a:gd name="connsiteX72" fmla="*/ 58177 w 1404080"/>
                <a:gd name="connsiteY72" fmla="*/ 170051 h 449340"/>
                <a:gd name="connsiteX73" fmla="*/ 60686 w 1404080"/>
                <a:gd name="connsiteY73" fmla="*/ 117728 h 449340"/>
                <a:gd name="connsiteX74" fmla="*/ 61941 w 1404080"/>
                <a:gd name="connsiteY74" fmla="*/ 117728 h 449340"/>
                <a:gd name="connsiteX75" fmla="*/ 70720 w 1404080"/>
                <a:gd name="connsiteY75" fmla="*/ 117728 h 449340"/>
                <a:gd name="connsiteX76" fmla="*/ 70720 w 1404080"/>
                <a:gd name="connsiteY76" fmla="*/ 119037 h 449340"/>
                <a:gd name="connsiteX77" fmla="*/ 70720 w 1404080"/>
                <a:gd name="connsiteY77" fmla="*/ 128193 h 449340"/>
                <a:gd name="connsiteX78" fmla="*/ 75737 w 1404080"/>
                <a:gd name="connsiteY78" fmla="*/ 125577 h 449340"/>
                <a:gd name="connsiteX79" fmla="*/ 75737 w 1404080"/>
                <a:gd name="connsiteY79" fmla="*/ 107264 h 449340"/>
                <a:gd name="connsiteX80" fmla="*/ 77305 w 1404080"/>
                <a:gd name="connsiteY80" fmla="*/ 106610 h 449340"/>
                <a:gd name="connsiteX81" fmla="*/ 88280 w 1404080"/>
                <a:gd name="connsiteY81" fmla="*/ 102032 h 449340"/>
                <a:gd name="connsiteX82" fmla="*/ 89534 w 1404080"/>
                <a:gd name="connsiteY82" fmla="*/ 102686 h 449340"/>
                <a:gd name="connsiteX83" fmla="*/ 98314 w 1404080"/>
                <a:gd name="connsiteY83" fmla="*/ 107264 h 449340"/>
                <a:gd name="connsiteX84" fmla="*/ 100195 w 1404080"/>
                <a:gd name="connsiteY84" fmla="*/ 107264 h 449340"/>
                <a:gd name="connsiteX85" fmla="*/ 113366 w 1404080"/>
                <a:gd name="connsiteY85" fmla="*/ 107264 h 449340"/>
                <a:gd name="connsiteX86" fmla="*/ 113366 w 1404080"/>
                <a:gd name="connsiteY86" fmla="*/ 73253 h 449340"/>
                <a:gd name="connsiteX87" fmla="*/ 114620 w 1404080"/>
                <a:gd name="connsiteY87" fmla="*/ 73253 h 449340"/>
                <a:gd name="connsiteX88" fmla="*/ 123398 w 1404080"/>
                <a:gd name="connsiteY88" fmla="*/ 73253 h 449340"/>
                <a:gd name="connsiteX89" fmla="*/ 124966 w 1404080"/>
                <a:gd name="connsiteY89" fmla="*/ 78486 h 449340"/>
                <a:gd name="connsiteX90" fmla="*/ 135943 w 1404080"/>
                <a:gd name="connsiteY90" fmla="*/ 78486 h 449340"/>
                <a:gd name="connsiteX91" fmla="*/ 137197 w 1404080"/>
                <a:gd name="connsiteY91" fmla="*/ 73253 h 449340"/>
                <a:gd name="connsiteX92" fmla="*/ 145977 w 1404080"/>
                <a:gd name="connsiteY92" fmla="*/ 73253 h 449340"/>
                <a:gd name="connsiteX93" fmla="*/ 145977 w 1404080"/>
                <a:gd name="connsiteY93" fmla="*/ 112496 h 449340"/>
                <a:gd name="connsiteX94" fmla="*/ 147545 w 1404080"/>
                <a:gd name="connsiteY94" fmla="*/ 113804 h 449340"/>
                <a:gd name="connsiteX95" fmla="*/ 158520 w 1404080"/>
                <a:gd name="connsiteY95" fmla="*/ 122961 h 449340"/>
                <a:gd name="connsiteX96" fmla="*/ 183605 w 1404080"/>
                <a:gd name="connsiteY96" fmla="*/ 130810 h 449340"/>
                <a:gd name="connsiteX97" fmla="*/ 183605 w 1404080"/>
                <a:gd name="connsiteY97" fmla="*/ 129174 h 449340"/>
                <a:gd name="connsiteX98" fmla="*/ 183605 w 1404080"/>
                <a:gd name="connsiteY98" fmla="*/ 117728 h 449340"/>
                <a:gd name="connsiteX99" fmla="*/ 216216 w 1404080"/>
                <a:gd name="connsiteY99" fmla="*/ 107264 h 449340"/>
                <a:gd name="connsiteX100" fmla="*/ 216216 w 1404080"/>
                <a:gd name="connsiteY100" fmla="*/ 105957 h 449340"/>
                <a:gd name="connsiteX101" fmla="*/ 216216 w 1404080"/>
                <a:gd name="connsiteY101" fmla="*/ 96799 h 449340"/>
                <a:gd name="connsiteX102" fmla="*/ 217157 w 1404080"/>
                <a:gd name="connsiteY102" fmla="*/ 96799 h 449340"/>
                <a:gd name="connsiteX103" fmla="*/ 223741 w 1404080"/>
                <a:gd name="connsiteY103" fmla="*/ 96799 h 449340"/>
                <a:gd name="connsiteX104" fmla="*/ 223741 w 1404080"/>
                <a:gd name="connsiteY104" fmla="*/ 95819 h 449340"/>
                <a:gd name="connsiteX105" fmla="*/ 223741 w 1404080"/>
                <a:gd name="connsiteY105" fmla="*/ 88950 h 449340"/>
                <a:gd name="connsiteX106" fmla="*/ 226250 w 1404080"/>
                <a:gd name="connsiteY106" fmla="*/ 88950 h 449340"/>
                <a:gd name="connsiteX107" fmla="*/ 243809 w 1404080"/>
                <a:gd name="connsiteY107" fmla="*/ 88950 h 449340"/>
                <a:gd name="connsiteX108" fmla="*/ 243809 w 1404080"/>
                <a:gd name="connsiteY108" fmla="*/ 89931 h 449340"/>
                <a:gd name="connsiteX109" fmla="*/ 243809 w 1404080"/>
                <a:gd name="connsiteY109" fmla="*/ 96799 h 449340"/>
                <a:gd name="connsiteX110" fmla="*/ 245691 w 1404080"/>
                <a:gd name="connsiteY110" fmla="*/ 96799 h 449340"/>
                <a:gd name="connsiteX111" fmla="*/ 258861 w 1404080"/>
                <a:gd name="connsiteY111" fmla="*/ 96799 h 449340"/>
                <a:gd name="connsiteX112" fmla="*/ 258861 w 1404080"/>
                <a:gd name="connsiteY112" fmla="*/ 98761 h 449340"/>
                <a:gd name="connsiteX113" fmla="*/ 258861 w 1404080"/>
                <a:gd name="connsiteY113" fmla="*/ 112496 h 449340"/>
                <a:gd name="connsiteX114" fmla="*/ 286455 w 1404080"/>
                <a:gd name="connsiteY114" fmla="*/ 112496 h 449340"/>
                <a:gd name="connsiteX115" fmla="*/ 286455 w 1404080"/>
                <a:gd name="connsiteY115" fmla="*/ 111188 h 449340"/>
                <a:gd name="connsiteX116" fmla="*/ 286455 w 1404080"/>
                <a:gd name="connsiteY116" fmla="*/ 102032 h 449340"/>
                <a:gd name="connsiteX117" fmla="*/ 288023 w 1404080"/>
                <a:gd name="connsiteY117" fmla="*/ 102032 h 449340"/>
                <a:gd name="connsiteX118" fmla="*/ 298998 w 1404080"/>
                <a:gd name="connsiteY118" fmla="*/ 102032 h 449340"/>
                <a:gd name="connsiteX119" fmla="*/ 298998 w 1404080"/>
                <a:gd name="connsiteY119" fmla="*/ 100723 h 449340"/>
                <a:gd name="connsiteX120" fmla="*/ 298998 w 1404080"/>
                <a:gd name="connsiteY120" fmla="*/ 91567 h 449340"/>
                <a:gd name="connsiteX121" fmla="*/ 300879 w 1404080"/>
                <a:gd name="connsiteY121" fmla="*/ 91567 h 449340"/>
                <a:gd name="connsiteX122" fmla="*/ 314048 w 1404080"/>
                <a:gd name="connsiteY122" fmla="*/ 91567 h 449340"/>
                <a:gd name="connsiteX123" fmla="*/ 314048 w 1404080"/>
                <a:gd name="connsiteY123" fmla="*/ 92875 h 449340"/>
                <a:gd name="connsiteX124" fmla="*/ 314048 w 1404080"/>
                <a:gd name="connsiteY124" fmla="*/ 102032 h 449340"/>
                <a:gd name="connsiteX125" fmla="*/ 319066 w 1404080"/>
                <a:gd name="connsiteY125" fmla="*/ 39243 h 449340"/>
                <a:gd name="connsiteX126" fmla="*/ 431950 w 1404080"/>
                <a:gd name="connsiteY126" fmla="*/ 39243 h 449340"/>
                <a:gd name="connsiteX127" fmla="*/ 431950 w 1404080"/>
                <a:gd name="connsiteY127" fmla="*/ 122961 h 449340"/>
                <a:gd name="connsiteX128" fmla="*/ 434459 w 1404080"/>
                <a:gd name="connsiteY128" fmla="*/ 122961 h 449340"/>
                <a:gd name="connsiteX129" fmla="*/ 452018 w 1404080"/>
                <a:gd name="connsiteY129" fmla="*/ 122961 h 449340"/>
                <a:gd name="connsiteX130" fmla="*/ 452018 w 1404080"/>
                <a:gd name="connsiteY130" fmla="*/ 28778 h 449340"/>
                <a:gd name="connsiteX131" fmla="*/ 477104 w 1404080"/>
                <a:gd name="connsiteY131" fmla="*/ 15697 h 449340"/>
                <a:gd name="connsiteX132" fmla="*/ 509716 w 1404080"/>
                <a:gd name="connsiteY132" fmla="*/ 15697 h 449340"/>
                <a:gd name="connsiteX133" fmla="*/ 511911 w 1404080"/>
                <a:gd name="connsiteY133" fmla="*/ 13736 h 44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Lst>
              <a:rect l="l" t="t" r="r" b="b"/>
              <a:pathLst>
                <a:path w="1404080" h="449340">
                  <a:moveTo>
                    <a:pt x="527275" y="0"/>
                  </a:moveTo>
                  <a:cubicBezTo>
                    <a:pt x="527275" y="0"/>
                    <a:pt x="527275" y="0"/>
                    <a:pt x="569920" y="0"/>
                  </a:cubicBezTo>
                  <a:cubicBezTo>
                    <a:pt x="569920" y="0"/>
                    <a:pt x="569920" y="0"/>
                    <a:pt x="569920" y="1963"/>
                  </a:cubicBezTo>
                  <a:lnTo>
                    <a:pt x="569920" y="15697"/>
                  </a:lnTo>
                  <a:cubicBezTo>
                    <a:pt x="569920" y="15697"/>
                    <a:pt x="569920" y="15697"/>
                    <a:pt x="612566" y="15697"/>
                  </a:cubicBezTo>
                  <a:cubicBezTo>
                    <a:pt x="612566" y="15697"/>
                    <a:pt x="612566" y="15697"/>
                    <a:pt x="612566" y="117728"/>
                  </a:cubicBezTo>
                  <a:cubicBezTo>
                    <a:pt x="612566" y="117728"/>
                    <a:pt x="612566" y="117728"/>
                    <a:pt x="614134" y="117728"/>
                  </a:cubicBezTo>
                  <a:lnTo>
                    <a:pt x="625109" y="117728"/>
                  </a:lnTo>
                  <a:cubicBezTo>
                    <a:pt x="625109" y="117728"/>
                    <a:pt x="625109" y="117728"/>
                    <a:pt x="625109" y="266850"/>
                  </a:cubicBezTo>
                  <a:cubicBezTo>
                    <a:pt x="625109" y="266850"/>
                    <a:pt x="625109" y="266850"/>
                    <a:pt x="627616" y="266850"/>
                  </a:cubicBezTo>
                  <a:lnTo>
                    <a:pt x="645177" y="266850"/>
                  </a:lnTo>
                  <a:cubicBezTo>
                    <a:pt x="645177" y="266850"/>
                    <a:pt x="645177" y="266850"/>
                    <a:pt x="645177" y="170051"/>
                  </a:cubicBezTo>
                  <a:cubicBezTo>
                    <a:pt x="645177" y="170051"/>
                    <a:pt x="645177" y="170051"/>
                    <a:pt x="646118" y="169398"/>
                  </a:cubicBezTo>
                  <a:lnTo>
                    <a:pt x="652702" y="164820"/>
                  </a:lnTo>
                  <a:cubicBezTo>
                    <a:pt x="657720" y="164820"/>
                    <a:pt x="657720" y="164820"/>
                    <a:pt x="657720" y="166127"/>
                  </a:cubicBezTo>
                  <a:lnTo>
                    <a:pt x="657720" y="175284"/>
                  </a:lnTo>
                  <a:cubicBezTo>
                    <a:pt x="657720" y="175284"/>
                    <a:pt x="657720" y="175284"/>
                    <a:pt x="660227" y="173976"/>
                  </a:cubicBezTo>
                  <a:lnTo>
                    <a:pt x="677788" y="164820"/>
                  </a:lnTo>
                  <a:cubicBezTo>
                    <a:pt x="677788" y="164820"/>
                    <a:pt x="677788" y="164820"/>
                    <a:pt x="679984" y="164820"/>
                  </a:cubicBezTo>
                  <a:lnTo>
                    <a:pt x="695348" y="164820"/>
                  </a:lnTo>
                  <a:cubicBezTo>
                    <a:pt x="695348" y="164820"/>
                    <a:pt x="695348" y="164820"/>
                    <a:pt x="695348" y="342719"/>
                  </a:cubicBezTo>
                  <a:cubicBezTo>
                    <a:pt x="695348" y="342719"/>
                    <a:pt x="695348" y="342719"/>
                    <a:pt x="730468" y="347952"/>
                  </a:cubicBezTo>
                  <a:cubicBezTo>
                    <a:pt x="730468" y="345335"/>
                    <a:pt x="730468" y="342719"/>
                    <a:pt x="730468" y="340104"/>
                  </a:cubicBezTo>
                  <a:cubicBezTo>
                    <a:pt x="743011" y="340104"/>
                    <a:pt x="755552" y="340104"/>
                    <a:pt x="768095" y="340104"/>
                  </a:cubicBezTo>
                  <a:cubicBezTo>
                    <a:pt x="768095" y="327022"/>
                    <a:pt x="768095" y="316558"/>
                    <a:pt x="768095" y="306093"/>
                  </a:cubicBezTo>
                  <a:lnTo>
                    <a:pt x="778129" y="306093"/>
                  </a:lnTo>
                  <a:cubicBezTo>
                    <a:pt x="778129" y="290395"/>
                    <a:pt x="778129" y="277315"/>
                    <a:pt x="778129" y="261618"/>
                  </a:cubicBezTo>
                  <a:cubicBezTo>
                    <a:pt x="780638" y="261618"/>
                    <a:pt x="783147" y="261618"/>
                    <a:pt x="785656" y="261618"/>
                  </a:cubicBezTo>
                  <a:cubicBezTo>
                    <a:pt x="785656" y="245921"/>
                    <a:pt x="785656" y="232840"/>
                    <a:pt x="785656" y="217143"/>
                  </a:cubicBezTo>
                  <a:cubicBezTo>
                    <a:pt x="790673" y="217143"/>
                    <a:pt x="795689" y="217143"/>
                    <a:pt x="803216" y="217143"/>
                  </a:cubicBezTo>
                  <a:cubicBezTo>
                    <a:pt x="820775" y="211911"/>
                    <a:pt x="840843" y="201446"/>
                    <a:pt x="858402" y="193597"/>
                  </a:cubicBezTo>
                  <a:cubicBezTo>
                    <a:pt x="860911" y="185749"/>
                    <a:pt x="860911" y="177900"/>
                    <a:pt x="860911" y="170051"/>
                  </a:cubicBezTo>
                  <a:cubicBezTo>
                    <a:pt x="863420" y="177900"/>
                    <a:pt x="863420" y="185749"/>
                    <a:pt x="865929" y="193597"/>
                  </a:cubicBezTo>
                  <a:cubicBezTo>
                    <a:pt x="885997" y="204063"/>
                    <a:pt x="903557" y="214527"/>
                    <a:pt x="923625" y="224991"/>
                  </a:cubicBezTo>
                  <a:cubicBezTo>
                    <a:pt x="923625" y="222382"/>
                    <a:pt x="923625" y="219773"/>
                    <a:pt x="923625" y="219760"/>
                  </a:cubicBezTo>
                  <a:cubicBezTo>
                    <a:pt x="928641" y="219760"/>
                    <a:pt x="933661" y="219760"/>
                    <a:pt x="938677" y="219760"/>
                  </a:cubicBezTo>
                  <a:cubicBezTo>
                    <a:pt x="938677" y="232840"/>
                    <a:pt x="938677" y="248537"/>
                    <a:pt x="938677" y="261618"/>
                  </a:cubicBezTo>
                  <a:cubicBezTo>
                    <a:pt x="941186" y="261618"/>
                    <a:pt x="943693" y="261618"/>
                    <a:pt x="946202" y="261618"/>
                  </a:cubicBezTo>
                  <a:cubicBezTo>
                    <a:pt x="946202" y="277315"/>
                    <a:pt x="946202" y="293012"/>
                    <a:pt x="946202" y="311325"/>
                  </a:cubicBezTo>
                  <a:cubicBezTo>
                    <a:pt x="948711" y="311325"/>
                    <a:pt x="951220" y="311325"/>
                    <a:pt x="953729" y="311325"/>
                  </a:cubicBezTo>
                  <a:cubicBezTo>
                    <a:pt x="953729" y="319174"/>
                    <a:pt x="953729" y="327022"/>
                    <a:pt x="953729" y="334871"/>
                  </a:cubicBezTo>
                  <a:cubicBezTo>
                    <a:pt x="958745" y="334871"/>
                    <a:pt x="963761" y="334871"/>
                    <a:pt x="968779" y="334871"/>
                  </a:cubicBezTo>
                  <a:cubicBezTo>
                    <a:pt x="968779" y="347952"/>
                    <a:pt x="968779" y="358416"/>
                    <a:pt x="968779" y="371497"/>
                  </a:cubicBezTo>
                  <a:cubicBezTo>
                    <a:pt x="1001391" y="368881"/>
                    <a:pt x="1031493" y="366265"/>
                    <a:pt x="1064103" y="363648"/>
                  </a:cubicBezTo>
                  <a:cubicBezTo>
                    <a:pt x="1064103" y="350568"/>
                    <a:pt x="1064103" y="340104"/>
                    <a:pt x="1064103" y="327022"/>
                  </a:cubicBezTo>
                  <a:cubicBezTo>
                    <a:pt x="1081663" y="327022"/>
                    <a:pt x="1099223" y="327022"/>
                    <a:pt x="1114275" y="327022"/>
                  </a:cubicBezTo>
                  <a:cubicBezTo>
                    <a:pt x="1114275" y="319174"/>
                    <a:pt x="1114275" y="313941"/>
                    <a:pt x="1114275" y="306093"/>
                  </a:cubicBezTo>
                  <a:cubicBezTo>
                    <a:pt x="1149395" y="306093"/>
                    <a:pt x="1184514" y="306093"/>
                    <a:pt x="1219634" y="306093"/>
                  </a:cubicBezTo>
                  <a:cubicBezTo>
                    <a:pt x="1219634" y="311325"/>
                    <a:pt x="1219634" y="313941"/>
                    <a:pt x="1219634" y="319174"/>
                  </a:cubicBezTo>
                  <a:cubicBezTo>
                    <a:pt x="1242211" y="319174"/>
                    <a:pt x="1264787" y="319174"/>
                    <a:pt x="1287364" y="319174"/>
                  </a:cubicBezTo>
                  <a:cubicBezTo>
                    <a:pt x="1287364" y="321790"/>
                    <a:pt x="1287364" y="324407"/>
                    <a:pt x="1287364" y="327022"/>
                  </a:cubicBezTo>
                  <a:cubicBezTo>
                    <a:pt x="1292380" y="327022"/>
                    <a:pt x="1299907" y="327022"/>
                    <a:pt x="1307432" y="327022"/>
                  </a:cubicBezTo>
                  <a:cubicBezTo>
                    <a:pt x="1307432" y="329638"/>
                    <a:pt x="1307432" y="332255"/>
                    <a:pt x="1307432" y="334871"/>
                  </a:cubicBezTo>
                  <a:cubicBezTo>
                    <a:pt x="1312448" y="334871"/>
                    <a:pt x="1319975" y="334871"/>
                    <a:pt x="1324991" y="334871"/>
                  </a:cubicBezTo>
                  <a:cubicBezTo>
                    <a:pt x="1324991" y="327365"/>
                    <a:pt x="1324991" y="319860"/>
                    <a:pt x="1324991" y="312354"/>
                  </a:cubicBezTo>
                  <a:lnTo>
                    <a:pt x="1404080" y="449340"/>
                  </a:lnTo>
                  <a:lnTo>
                    <a:pt x="0" y="449340"/>
                  </a:lnTo>
                  <a:lnTo>
                    <a:pt x="0" y="387854"/>
                  </a:lnTo>
                  <a:lnTo>
                    <a:pt x="5498" y="384578"/>
                  </a:lnTo>
                  <a:cubicBezTo>
                    <a:pt x="5498" y="384578"/>
                    <a:pt x="5498" y="384578"/>
                    <a:pt x="5498" y="361033"/>
                  </a:cubicBezTo>
                  <a:cubicBezTo>
                    <a:pt x="482" y="361033"/>
                    <a:pt x="482" y="361033"/>
                    <a:pt x="482" y="334871"/>
                  </a:cubicBezTo>
                  <a:cubicBezTo>
                    <a:pt x="482" y="334871"/>
                    <a:pt x="482" y="334871"/>
                    <a:pt x="1734" y="334871"/>
                  </a:cubicBezTo>
                  <a:lnTo>
                    <a:pt x="10516" y="334871"/>
                  </a:lnTo>
                  <a:cubicBezTo>
                    <a:pt x="10516" y="332255"/>
                    <a:pt x="10516" y="332255"/>
                    <a:pt x="33093" y="332255"/>
                  </a:cubicBezTo>
                  <a:cubicBezTo>
                    <a:pt x="33093" y="332255"/>
                    <a:pt x="33093" y="332255"/>
                    <a:pt x="33093" y="330946"/>
                  </a:cubicBezTo>
                  <a:lnTo>
                    <a:pt x="33093" y="321790"/>
                  </a:lnTo>
                  <a:cubicBezTo>
                    <a:pt x="33093" y="321790"/>
                    <a:pt x="33093" y="321790"/>
                    <a:pt x="34974" y="321790"/>
                  </a:cubicBezTo>
                  <a:lnTo>
                    <a:pt x="48143" y="321790"/>
                  </a:lnTo>
                  <a:cubicBezTo>
                    <a:pt x="48143" y="321790"/>
                    <a:pt x="48143" y="321790"/>
                    <a:pt x="48143" y="190982"/>
                  </a:cubicBezTo>
                  <a:cubicBezTo>
                    <a:pt x="48143" y="190982"/>
                    <a:pt x="48143" y="190982"/>
                    <a:pt x="49398" y="190982"/>
                  </a:cubicBezTo>
                  <a:lnTo>
                    <a:pt x="58177" y="190982"/>
                  </a:lnTo>
                  <a:cubicBezTo>
                    <a:pt x="58177" y="190982"/>
                    <a:pt x="58177" y="190982"/>
                    <a:pt x="58177" y="188365"/>
                  </a:cubicBezTo>
                  <a:lnTo>
                    <a:pt x="58177" y="170051"/>
                  </a:lnTo>
                  <a:cubicBezTo>
                    <a:pt x="60686" y="170051"/>
                    <a:pt x="60686" y="170051"/>
                    <a:pt x="60686" y="117728"/>
                  </a:cubicBezTo>
                  <a:cubicBezTo>
                    <a:pt x="60686" y="117728"/>
                    <a:pt x="60686" y="117728"/>
                    <a:pt x="61941" y="117728"/>
                  </a:cubicBezTo>
                  <a:lnTo>
                    <a:pt x="70720" y="117728"/>
                  </a:lnTo>
                  <a:cubicBezTo>
                    <a:pt x="70720" y="117728"/>
                    <a:pt x="70720" y="117728"/>
                    <a:pt x="70720" y="119037"/>
                  </a:cubicBezTo>
                  <a:lnTo>
                    <a:pt x="70720" y="128193"/>
                  </a:lnTo>
                  <a:cubicBezTo>
                    <a:pt x="75737" y="128193"/>
                    <a:pt x="75737" y="128193"/>
                    <a:pt x="75737" y="125577"/>
                  </a:cubicBezTo>
                  <a:lnTo>
                    <a:pt x="75737" y="107264"/>
                  </a:lnTo>
                  <a:cubicBezTo>
                    <a:pt x="75737" y="107264"/>
                    <a:pt x="75737" y="107264"/>
                    <a:pt x="77305" y="106610"/>
                  </a:cubicBezTo>
                  <a:lnTo>
                    <a:pt x="88280" y="102032"/>
                  </a:lnTo>
                  <a:cubicBezTo>
                    <a:pt x="88280" y="102032"/>
                    <a:pt x="88280" y="102032"/>
                    <a:pt x="89534" y="102686"/>
                  </a:cubicBezTo>
                  <a:lnTo>
                    <a:pt x="98314" y="107264"/>
                  </a:lnTo>
                  <a:cubicBezTo>
                    <a:pt x="98314" y="107264"/>
                    <a:pt x="98314" y="107264"/>
                    <a:pt x="100195" y="107264"/>
                  </a:cubicBezTo>
                  <a:lnTo>
                    <a:pt x="113366" y="107264"/>
                  </a:lnTo>
                  <a:cubicBezTo>
                    <a:pt x="113366" y="107264"/>
                    <a:pt x="113366" y="107264"/>
                    <a:pt x="113366" y="73253"/>
                  </a:cubicBezTo>
                  <a:cubicBezTo>
                    <a:pt x="113366" y="73253"/>
                    <a:pt x="113366" y="73253"/>
                    <a:pt x="114620" y="73253"/>
                  </a:cubicBezTo>
                  <a:lnTo>
                    <a:pt x="123398" y="73253"/>
                  </a:lnTo>
                  <a:cubicBezTo>
                    <a:pt x="123398" y="78486"/>
                    <a:pt x="123398" y="78486"/>
                    <a:pt x="124966" y="78486"/>
                  </a:cubicBezTo>
                  <a:lnTo>
                    <a:pt x="135943" y="78486"/>
                  </a:lnTo>
                  <a:cubicBezTo>
                    <a:pt x="135943" y="73253"/>
                    <a:pt x="135943" y="73253"/>
                    <a:pt x="137197" y="73253"/>
                  </a:cubicBezTo>
                  <a:lnTo>
                    <a:pt x="145977" y="73253"/>
                  </a:lnTo>
                  <a:cubicBezTo>
                    <a:pt x="145977" y="73253"/>
                    <a:pt x="145977" y="73253"/>
                    <a:pt x="145977" y="112496"/>
                  </a:cubicBezTo>
                  <a:cubicBezTo>
                    <a:pt x="145977" y="112496"/>
                    <a:pt x="145977" y="112496"/>
                    <a:pt x="147545" y="113804"/>
                  </a:cubicBezTo>
                  <a:lnTo>
                    <a:pt x="158520" y="122961"/>
                  </a:lnTo>
                  <a:cubicBezTo>
                    <a:pt x="156011" y="130810"/>
                    <a:pt x="156011" y="130810"/>
                    <a:pt x="183605" y="130810"/>
                  </a:cubicBezTo>
                  <a:cubicBezTo>
                    <a:pt x="183605" y="130810"/>
                    <a:pt x="183605" y="130810"/>
                    <a:pt x="183605" y="129174"/>
                  </a:cubicBezTo>
                  <a:lnTo>
                    <a:pt x="183605" y="117728"/>
                  </a:lnTo>
                  <a:cubicBezTo>
                    <a:pt x="183605" y="117728"/>
                    <a:pt x="183605" y="117728"/>
                    <a:pt x="216216" y="107264"/>
                  </a:cubicBezTo>
                  <a:cubicBezTo>
                    <a:pt x="216216" y="107264"/>
                    <a:pt x="216216" y="107264"/>
                    <a:pt x="216216" y="105957"/>
                  </a:cubicBezTo>
                  <a:lnTo>
                    <a:pt x="216216" y="96799"/>
                  </a:lnTo>
                  <a:cubicBezTo>
                    <a:pt x="216216" y="96799"/>
                    <a:pt x="216216" y="96799"/>
                    <a:pt x="217157" y="96799"/>
                  </a:cubicBezTo>
                  <a:lnTo>
                    <a:pt x="223741" y="96799"/>
                  </a:lnTo>
                  <a:cubicBezTo>
                    <a:pt x="223741" y="96799"/>
                    <a:pt x="223741" y="96799"/>
                    <a:pt x="223741" y="95819"/>
                  </a:cubicBezTo>
                  <a:lnTo>
                    <a:pt x="223741" y="88950"/>
                  </a:lnTo>
                  <a:cubicBezTo>
                    <a:pt x="223741" y="88950"/>
                    <a:pt x="223741" y="88950"/>
                    <a:pt x="226250" y="88950"/>
                  </a:cubicBezTo>
                  <a:lnTo>
                    <a:pt x="243809" y="88950"/>
                  </a:lnTo>
                  <a:cubicBezTo>
                    <a:pt x="243809" y="88950"/>
                    <a:pt x="243809" y="88950"/>
                    <a:pt x="243809" y="89931"/>
                  </a:cubicBezTo>
                  <a:lnTo>
                    <a:pt x="243809" y="96799"/>
                  </a:lnTo>
                  <a:cubicBezTo>
                    <a:pt x="243809" y="96799"/>
                    <a:pt x="243809" y="96799"/>
                    <a:pt x="245691" y="96799"/>
                  </a:cubicBezTo>
                  <a:lnTo>
                    <a:pt x="258861" y="96799"/>
                  </a:lnTo>
                  <a:cubicBezTo>
                    <a:pt x="258861" y="96799"/>
                    <a:pt x="258861" y="96799"/>
                    <a:pt x="258861" y="98761"/>
                  </a:cubicBezTo>
                  <a:lnTo>
                    <a:pt x="258861" y="112496"/>
                  </a:lnTo>
                  <a:cubicBezTo>
                    <a:pt x="258861" y="112496"/>
                    <a:pt x="258861" y="112496"/>
                    <a:pt x="286455" y="112496"/>
                  </a:cubicBezTo>
                  <a:cubicBezTo>
                    <a:pt x="286455" y="112496"/>
                    <a:pt x="286455" y="112496"/>
                    <a:pt x="286455" y="111188"/>
                  </a:cubicBezTo>
                  <a:lnTo>
                    <a:pt x="286455" y="102032"/>
                  </a:lnTo>
                  <a:cubicBezTo>
                    <a:pt x="286455" y="102032"/>
                    <a:pt x="286455" y="102032"/>
                    <a:pt x="288023" y="102032"/>
                  </a:cubicBezTo>
                  <a:lnTo>
                    <a:pt x="298998" y="102032"/>
                  </a:lnTo>
                  <a:cubicBezTo>
                    <a:pt x="298998" y="102032"/>
                    <a:pt x="298998" y="102032"/>
                    <a:pt x="298998" y="100723"/>
                  </a:cubicBezTo>
                  <a:lnTo>
                    <a:pt x="298998" y="91567"/>
                  </a:lnTo>
                  <a:cubicBezTo>
                    <a:pt x="298998" y="91567"/>
                    <a:pt x="298998" y="91567"/>
                    <a:pt x="300879" y="91567"/>
                  </a:cubicBezTo>
                  <a:lnTo>
                    <a:pt x="314048" y="91567"/>
                  </a:lnTo>
                  <a:cubicBezTo>
                    <a:pt x="314048" y="91567"/>
                    <a:pt x="314048" y="91567"/>
                    <a:pt x="314048" y="92875"/>
                  </a:cubicBezTo>
                  <a:lnTo>
                    <a:pt x="314048" y="102032"/>
                  </a:lnTo>
                  <a:cubicBezTo>
                    <a:pt x="319066" y="102032"/>
                    <a:pt x="319066" y="102032"/>
                    <a:pt x="319066" y="39243"/>
                  </a:cubicBezTo>
                  <a:cubicBezTo>
                    <a:pt x="319066" y="39243"/>
                    <a:pt x="319066" y="39243"/>
                    <a:pt x="431950" y="39243"/>
                  </a:cubicBezTo>
                  <a:cubicBezTo>
                    <a:pt x="431950" y="39243"/>
                    <a:pt x="431950" y="39243"/>
                    <a:pt x="431950" y="122961"/>
                  </a:cubicBezTo>
                  <a:cubicBezTo>
                    <a:pt x="431950" y="122961"/>
                    <a:pt x="431950" y="122961"/>
                    <a:pt x="434459" y="122961"/>
                  </a:cubicBezTo>
                  <a:lnTo>
                    <a:pt x="452018" y="122961"/>
                  </a:lnTo>
                  <a:cubicBezTo>
                    <a:pt x="452018" y="122961"/>
                    <a:pt x="452018" y="122961"/>
                    <a:pt x="452018" y="28778"/>
                  </a:cubicBezTo>
                  <a:cubicBezTo>
                    <a:pt x="452018" y="28778"/>
                    <a:pt x="452018" y="28778"/>
                    <a:pt x="477104" y="15697"/>
                  </a:cubicBezTo>
                  <a:cubicBezTo>
                    <a:pt x="477104" y="15697"/>
                    <a:pt x="477104" y="15697"/>
                    <a:pt x="509716" y="15697"/>
                  </a:cubicBezTo>
                  <a:cubicBezTo>
                    <a:pt x="509716" y="15697"/>
                    <a:pt x="509716" y="15697"/>
                    <a:pt x="511911" y="137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sz="2700"/>
            </a:p>
          </p:txBody>
        </p:sp>
      </p:grpSp>
      <p:sp>
        <p:nvSpPr>
          <p:cNvPr id="4" name="TextBox 3">
            <a:extLst>
              <a:ext uri="{FF2B5EF4-FFF2-40B4-BE49-F238E27FC236}">
                <a16:creationId xmlns:a16="http://schemas.microsoft.com/office/drawing/2014/main" id="{948A2979-A456-4286-B8FC-8FF4C0C58EFD}"/>
              </a:ext>
            </a:extLst>
          </p:cNvPr>
          <p:cNvSpPr txBox="1"/>
          <p:nvPr/>
        </p:nvSpPr>
        <p:spPr>
          <a:xfrm>
            <a:off x="445438" y="784112"/>
            <a:ext cx="11309998" cy="1569660"/>
          </a:xfrm>
          <a:prstGeom prst="rect">
            <a:avLst/>
          </a:prstGeom>
          <a:noFill/>
        </p:spPr>
        <p:txBody>
          <a:bodyPr wrap="square" rtlCol="0" anchor="ctr">
            <a:spAutoFit/>
          </a:bodyPr>
          <a:lstStyle/>
          <a:p>
            <a:pPr algn="ctr"/>
            <a:r>
              <a:rPr lang="en-US" altLang="ko-KR" sz="4800" b="1" i="1" dirty="0">
                <a:solidFill>
                  <a:schemeClr val="bg1"/>
                </a:solidFill>
                <a:cs typeface="Arial" pitchFamily="34" charset="0"/>
              </a:rPr>
              <a:t>CURRENCY CONVERTER APP USING PYTHON</a:t>
            </a:r>
            <a:endParaRPr lang="ko-KR" altLang="en-US" sz="4800" b="1" i="1" dirty="0">
              <a:solidFill>
                <a:schemeClr val="bg1"/>
              </a:solidFill>
              <a:cs typeface="Arial" pitchFamily="34" charset="0"/>
            </a:endParaRPr>
          </a:p>
        </p:txBody>
      </p:sp>
      <p:grpSp>
        <p:nvGrpSpPr>
          <p:cNvPr id="16" name="Group 15">
            <a:extLst>
              <a:ext uri="{FF2B5EF4-FFF2-40B4-BE49-F238E27FC236}">
                <a16:creationId xmlns:a16="http://schemas.microsoft.com/office/drawing/2014/main" id="{AE5EEE44-FEBA-40F7-B0EF-9237C4864333}"/>
              </a:ext>
            </a:extLst>
          </p:cNvPr>
          <p:cNvGrpSpPr/>
          <p:nvPr/>
        </p:nvGrpSpPr>
        <p:grpSpPr>
          <a:xfrm>
            <a:off x="721639" y="1855804"/>
            <a:ext cx="1570335" cy="946374"/>
            <a:chOff x="3767143" y="2846931"/>
            <a:chExt cx="1053838" cy="635103"/>
          </a:xfrm>
        </p:grpSpPr>
        <p:sp>
          <p:nvSpPr>
            <p:cNvPr id="15" name="Freeform: Shape 14">
              <a:extLst>
                <a:ext uri="{FF2B5EF4-FFF2-40B4-BE49-F238E27FC236}">
                  <a16:creationId xmlns:a16="http://schemas.microsoft.com/office/drawing/2014/main" id="{1DF3FDEF-D3D4-4589-8A28-7AE612D65109}"/>
                </a:ext>
              </a:extLst>
            </p:cNvPr>
            <p:cNvSpPr/>
            <p:nvPr/>
          </p:nvSpPr>
          <p:spPr>
            <a:xfrm>
              <a:off x="3813737" y="2889799"/>
              <a:ext cx="967795" cy="543968"/>
            </a:xfrm>
            <a:custGeom>
              <a:avLst/>
              <a:gdLst>
                <a:gd name="connsiteX0" fmla="*/ 0 w 967795"/>
                <a:gd name="connsiteY0" fmla="*/ 543968 h 543968"/>
                <a:gd name="connsiteX1" fmla="*/ 240280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90572 w 967795"/>
                <a:gd name="connsiteY2" fmla="*/ 423828 h 543968"/>
                <a:gd name="connsiteX3" fmla="*/ 724178 w 967795"/>
                <a:gd name="connsiteY3" fmla="*/ 280327 h 543968"/>
                <a:gd name="connsiteX4" fmla="*/ 967795 w 967795"/>
                <a:gd name="connsiteY4" fmla="*/ 0 h 543968"/>
                <a:gd name="connsiteX0" fmla="*/ 0 w 967795"/>
                <a:gd name="connsiteY0" fmla="*/ 543968 h 543968"/>
                <a:gd name="connsiteX1" fmla="*/ 230044 w 967795"/>
                <a:gd name="connsiteY1" fmla="*/ 233606 h 543968"/>
                <a:gd name="connsiteX2" fmla="*/ 480336 w 967795"/>
                <a:gd name="connsiteY2" fmla="*/ 430652 h 543968"/>
                <a:gd name="connsiteX3" fmla="*/ 724178 w 967795"/>
                <a:gd name="connsiteY3" fmla="*/ 280327 h 543968"/>
                <a:gd name="connsiteX4" fmla="*/ 967795 w 967795"/>
                <a:gd name="connsiteY4" fmla="*/ 0 h 543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7795" h="543968">
                  <a:moveTo>
                    <a:pt x="0" y="543968"/>
                  </a:moveTo>
                  <a:lnTo>
                    <a:pt x="230044" y="233606"/>
                  </a:lnTo>
                  <a:lnTo>
                    <a:pt x="480336" y="430652"/>
                  </a:lnTo>
                  <a:lnTo>
                    <a:pt x="724178" y="280327"/>
                  </a:lnTo>
                  <a:lnTo>
                    <a:pt x="967795" y="0"/>
                  </a:lnTo>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258E0B52-FD3F-4E68-AB60-2B0200FFF3B8}"/>
                </a:ext>
              </a:extLst>
            </p:cNvPr>
            <p:cNvSpPr/>
            <p:nvPr/>
          </p:nvSpPr>
          <p:spPr>
            <a:xfrm>
              <a:off x="3767143" y="3389488"/>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DFA4BE8-0E34-48B1-B39D-B84BE8FC98A2}"/>
                </a:ext>
              </a:extLst>
            </p:cNvPr>
            <p:cNvSpPr/>
            <p:nvPr/>
          </p:nvSpPr>
          <p:spPr>
            <a:xfrm>
              <a:off x="4000642" y="3081351"/>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33E0C768-B403-4783-A56B-A48CC4314C72}"/>
                </a:ext>
              </a:extLst>
            </p:cNvPr>
            <p:cNvSpPr/>
            <p:nvPr/>
          </p:nvSpPr>
          <p:spPr>
            <a:xfrm>
              <a:off x="4247789" y="3267775"/>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7C0A5F38-4569-4A0B-8D8A-DE087F2E9571}"/>
                </a:ext>
              </a:extLst>
            </p:cNvPr>
            <p:cNvSpPr/>
            <p:nvPr/>
          </p:nvSpPr>
          <p:spPr>
            <a:xfrm>
              <a:off x="4488112" y="3127624"/>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E79D9C2-B681-42F2-91BD-2889582B702C}"/>
                </a:ext>
              </a:extLst>
            </p:cNvPr>
            <p:cNvSpPr/>
            <p:nvPr/>
          </p:nvSpPr>
          <p:spPr>
            <a:xfrm>
              <a:off x="4728435" y="2846931"/>
              <a:ext cx="92546" cy="92546"/>
            </a:xfrm>
            <a:prstGeom prst="ellipse">
              <a:avLst/>
            </a:prstGeom>
            <a:solidFill>
              <a:schemeClr val="accent1"/>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4" name="Freeform: Shape 23">
            <a:extLst>
              <a:ext uri="{FF2B5EF4-FFF2-40B4-BE49-F238E27FC236}">
                <a16:creationId xmlns:a16="http://schemas.microsoft.com/office/drawing/2014/main" id="{94527DBF-6B4A-40FF-BD05-C68E49046F15}"/>
              </a:ext>
            </a:extLst>
          </p:cNvPr>
          <p:cNvSpPr/>
          <p:nvPr/>
        </p:nvSpPr>
        <p:spPr>
          <a:xfrm>
            <a:off x="540801" y="2592351"/>
            <a:ext cx="1751173" cy="1412801"/>
          </a:xfrm>
          <a:custGeom>
            <a:avLst/>
            <a:gdLst>
              <a:gd name="connsiteX0" fmla="*/ 716218 w 1751173"/>
              <a:gd name="connsiteY0" fmla="*/ 1355596 h 1412801"/>
              <a:gd name="connsiteX1" fmla="*/ 723219 w 1751173"/>
              <a:gd name="connsiteY1" fmla="*/ 1361289 h 1412801"/>
              <a:gd name="connsiteX2" fmla="*/ 752605 w 1751173"/>
              <a:gd name="connsiteY2" fmla="*/ 1363344 h 1412801"/>
              <a:gd name="connsiteX3" fmla="*/ 827317 w 1751173"/>
              <a:gd name="connsiteY3" fmla="*/ 1364186 h 1412801"/>
              <a:gd name="connsiteX4" fmla="*/ 882043 w 1751173"/>
              <a:gd name="connsiteY4" fmla="*/ 1381863 h 1412801"/>
              <a:gd name="connsiteX5" fmla="*/ 913873 w 1751173"/>
              <a:gd name="connsiteY5" fmla="*/ 1412801 h 1412801"/>
              <a:gd name="connsiteX6" fmla="*/ 716218 w 1751173"/>
              <a:gd name="connsiteY6" fmla="*/ 1412801 h 1412801"/>
              <a:gd name="connsiteX7" fmla="*/ 716218 w 1751173"/>
              <a:gd name="connsiteY7" fmla="*/ 967749 h 1412801"/>
              <a:gd name="connsiteX8" fmla="*/ 730124 w 1751173"/>
              <a:gd name="connsiteY8" fmla="*/ 992585 h 1412801"/>
              <a:gd name="connsiteX9" fmla="*/ 724456 w 1751173"/>
              <a:gd name="connsiteY9" fmla="*/ 1049695 h 1412801"/>
              <a:gd name="connsiteX10" fmla="*/ 716218 w 1751173"/>
              <a:gd name="connsiteY10" fmla="*/ 1058849 h 1412801"/>
              <a:gd name="connsiteX11" fmla="*/ 716218 w 1751173"/>
              <a:gd name="connsiteY11" fmla="*/ 891198 h 1412801"/>
              <a:gd name="connsiteX12" fmla="*/ 734723 w 1751173"/>
              <a:gd name="connsiteY12" fmla="*/ 892319 h 1412801"/>
              <a:gd name="connsiteX13" fmla="*/ 748523 w 1751173"/>
              <a:gd name="connsiteY13" fmla="*/ 901625 h 1412801"/>
              <a:gd name="connsiteX14" fmla="*/ 748890 w 1751173"/>
              <a:gd name="connsiteY14" fmla="*/ 913801 h 1412801"/>
              <a:gd name="connsiteX15" fmla="*/ 732355 w 1751173"/>
              <a:gd name="connsiteY15" fmla="*/ 913168 h 1412801"/>
              <a:gd name="connsiteX16" fmla="*/ 716218 w 1751173"/>
              <a:gd name="connsiteY16" fmla="*/ 908013 h 1412801"/>
              <a:gd name="connsiteX17" fmla="*/ 1393066 w 1751173"/>
              <a:gd name="connsiteY17" fmla="*/ 841122 h 1412801"/>
              <a:gd name="connsiteX18" fmla="*/ 1393066 w 1751173"/>
              <a:gd name="connsiteY18" fmla="*/ 884095 h 1412801"/>
              <a:gd name="connsiteX19" fmla="*/ 1348413 w 1751173"/>
              <a:gd name="connsiteY19" fmla="*/ 853981 h 1412801"/>
              <a:gd name="connsiteX20" fmla="*/ 1353727 w 1751173"/>
              <a:gd name="connsiteY20" fmla="*/ 851356 h 1412801"/>
              <a:gd name="connsiteX21" fmla="*/ 0 w 1751173"/>
              <a:gd name="connsiteY21" fmla="*/ 818414 h 1412801"/>
              <a:gd name="connsiteX22" fmla="*/ 318741 w 1751173"/>
              <a:gd name="connsiteY22" fmla="*/ 818414 h 1412801"/>
              <a:gd name="connsiteX23" fmla="*/ 318741 w 1751173"/>
              <a:gd name="connsiteY23" fmla="*/ 1412801 h 1412801"/>
              <a:gd name="connsiteX24" fmla="*/ 0 w 1751173"/>
              <a:gd name="connsiteY24" fmla="*/ 1412801 h 1412801"/>
              <a:gd name="connsiteX25" fmla="*/ 716218 w 1751173"/>
              <a:gd name="connsiteY25" fmla="*/ 602228 h 1412801"/>
              <a:gd name="connsiteX26" fmla="*/ 1034959 w 1751173"/>
              <a:gd name="connsiteY26" fmla="*/ 602228 h 1412801"/>
              <a:gd name="connsiteX27" fmla="*/ 1034959 w 1751173"/>
              <a:gd name="connsiteY27" fmla="*/ 709706 h 1412801"/>
              <a:gd name="connsiteX28" fmla="*/ 1006499 w 1751173"/>
              <a:gd name="connsiteY28" fmla="*/ 710265 h 1412801"/>
              <a:gd name="connsiteX29" fmla="*/ 851884 w 1751173"/>
              <a:gd name="connsiteY29" fmla="*/ 763881 h 1412801"/>
              <a:gd name="connsiteX30" fmla="*/ 828700 w 1751173"/>
              <a:gd name="connsiteY30" fmla="*/ 775736 h 1412801"/>
              <a:gd name="connsiteX31" fmla="*/ 736876 w 1751173"/>
              <a:gd name="connsiteY31" fmla="*/ 779981 h 1412801"/>
              <a:gd name="connsiteX32" fmla="*/ 716218 w 1751173"/>
              <a:gd name="connsiteY32" fmla="*/ 778011 h 1412801"/>
              <a:gd name="connsiteX33" fmla="*/ 1074325 w 1751173"/>
              <a:gd name="connsiteY33" fmla="*/ 469735 h 1412801"/>
              <a:gd name="connsiteX34" fmla="*/ 1393066 w 1751173"/>
              <a:gd name="connsiteY34" fmla="*/ 469735 h 1412801"/>
              <a:gd name="connsiteX35" fmla="*/ 1393066 w 1751173"/>
              <a:gd name="connsiteY35" fmla="*/ 669661 h 1412801"/>
              <a:gd name="connsiteX36" fmla="*/ 1389145 w 1751173"/>
              <a:gd name="connsiteY36" fmla="*/ 667880 h 1412801"/>
              <a:gd name="connsiteX37" fmla="*/ 1113926 w 1751173"/>
              <a:gd name="connsiteY37" fmla="*/ 505370 h 1412801"/>
              <a:gd name="connsiteX38" fmla="*/ 1086705 w 1751173"/>
              <a:gd name="connsiteY38" fmla="*/ 492673 h 1412801"/>
              <a:gd name="connsiteX39" fmla="*/ 1077710 w 1751173"/>
              <a:gd name="connsiteY39" fmla="*/ 501335 h 1412801"/>
              <a:gd name="connsiteX40" fmla="*/ 1095581 w 1751173"/>
              <a:gd name="connsiteY40" fmla="*/ 540720 h 1412801"/>
              <a:gd name="connsiteX41" fmla="*/ 1206427 w 1751173"/>
              <a:gd name="connsiteY41" fmla="*/ 644294 h 1412801"/>
              <a:gd name="connsiteX42" fmla="*/ 1309675 w 1751173"/>
              <a:gd name="connsiteY42" fmla="*/ 721258 h 1412801"/>
              <a:gd name="connsiteX43" fmla="*/ 1323442 w 1751173"/>
              <a:gd name="connsiteY43" fmla="*/ 737193 h 1412801"/>
              <a:gd name="connsiteX44" fmla="*/ 1273905 w 1751173"/>
              <a:gd name="connsiteY44" fmla="*/ 734193 h 1412801"/>
              <a:gd name="connsiteX45" fmla="*/ 1261116 w 1751173"/>
              <a:gd name="connsiteY45" fmla="*/ 726420 h 1412801"/>
              <a:gd name="connsiteX46" fmla="*/ 1219529 w 1751173"/>
              <a:gd name="connsiteY46" fmla="*/ 707697 h 1412801"/>
              <a:gd name="connsiteX47" fmla="*/ 1196812 w 1751173"/>
              <a:gd name="connsiteY47" fmla="*/ 711846 h 1412801"/>
              <a:gd name="connsiteX48" fmla="*/ 1173893 w 1751173"/>
              <a:gd name="connsiteY48" fmla="*/ 707144 h 1412801"/>
              <a:gd name="connsiteX49" fmla="*/ 1136565 w 1751173"/>
              <a:gd name="connsiteY49" fmla="*/ 697148 h 1412801"/>
              <a:gd name="connsiteX50" fmla="*/ 1089818 w 1751173"/>
              <a:gd name="connsiteY50" fmla="*/ 702789 h 1412801"/>
              <a:gd name="connsiteX51" fmla="*/ 1074325 w 1751173"/>
              <a:gd name="connsiteY51" fmla="*/ 705277 h 1412801"/>
              <a:gd name="connsiteX52" fmla="*/ 358111 w 1751173"/>
              <a:gd name="connsiteY52" fmla="*/ 453168 h 1412801"/>
              <a:gd name="connsiteX53" fmla="*/ 676852 w 1751173"/>
              <a:gd name="connsiteY53" fmla="*/ 453168 h 1412801"/>
              <a:gd name="connsiteX54" fmla="*/ 676852 w 1751173"/>
              <a:gd name="connsiteY54" fmla="*/ 774258 h 1412801"/>
              <a:gd name="connsiteX55" fmla="*/ 645560 w 1751173"/>
              <a:gd name="connsiteY55" fmla="*/ 771275 h 1412801"/>
              <a:gd name="connsiteX56" fmla="*/ 536987 w 1751173"/>
              <a:gd name="connsiteY56" fmla="*/ 739656 h 1412801"/>
              <a:gd name="connsiteX57" fmla="*/ 522018 w 1751173"/>
              <a:gd name="connsiteY57" fmla="*/ 719230 h 1412801"/>
              <a:gd name="connsiteX58" fmla="*/ 526608 w 1751173"/>
              <a:gd name="connsiteY58" fmla="*/ 673839 h 1412801"/>
              <a:gd name="connsiteX59" fmla="*/ 539304 w 1751173"/>
              <a:gd name="connsiteY59" fmla="*/ 610156 h 1412801"/>
              <a:gd name="connsiteX60" fmla="*/ 521244 w 1751173"/>
              <a:gd name="connsiteY60" fmla="*/ 579968 h 1412801"/>
              <a:gd name="connsiteX61" fmla="*/ 525804 w 1751173"/>
              <a:gd name="connsiteY61" fmla="*/ 589819 h 1412801"/>
              <a:gd name="connsiteX62" fmla="*/ 509936 w 1751173"/>
              <a:gd name="connsiteY62" fmla="*/ 590332 h 1412801"/>
              <a:gd name="connsiteX63" fmla="*/ 467009 w 1751173"/>
              <a:gd name="connsiteY63" fmla="*/ 709270 h 1412801"/>
              <a:gd name="connsiteX64" fmla="*/ 479355 w 1751173"/>
              <a:gd name="connsiteY64" fmla="*/ 785149 h 1412801"/>
              <a:gd name="connsiteX65" fmla="*/ 540895 w 1751173"/>
              <a:gd name="connsiteY65" fmla="*/ 839332 h 1412801"/>
              <a:gd name="connsiteX66" fmla="*/ 670841 w 1751173"/>
              <a:gd name="connsiteY66" fmla="*/ 882925 h 1412801"/>
              <a:gd name="connsiteX67" fmla="*/ 676852 w 1751173"/>
              <a:gd name="connsiteY67" fmla="*/ 884343 h 1412801"/>
              <a:gd name="connsiteX68" fmla="*/ 676852 w 1751173"/>
              <a:gd name="connsiteY68" fmla="*/ 1111682 h 1412801"/>
              <a:gd name="connsiteX69" fmla="*/ 663280 w 1751173"/>
              <a:gd name="connsiteY69" fmla="*/ 1123332 h 1412801"/>
              <a:gd name="connsiteX70" fmla="*/ 637206 w 1751173"/>
              <a:gd name="connsiteY70" fmla="*/ 1158583 h 1412801"/>
              <a:gd name="connsiteX71" fmla="*/ 637167 w 1751173"/>
              <a:gd name="connsiteY71" fmla="*/ 1256546 h 1412801"/>
              <a:gd name="connsiteX72" fmla="*/ 651158 w 1751173"/>
              <a:gd name="connsiteY72" fmla="*/ 1293855 h 1412801"/>
              <a:gd name="connsiteX73" fmla="*/ 676852 w 1751173"/>
              <a:gd name="connsiteY73" fmla="*/ 1319676 h 1412801"/>
              <a:gd name="connsiteX74" fmla="*/ 676852 w 1751173"/>
              <a:gd name="connsiteY74" fmla="*/ 1412801 h 1412801"/>
              <a:gd name="connsiteX75" fmla="*/ 358111 w 1751173"/>
              <a:gd name="connsiteY75" fmla="*/ 1412801 h 1412801"/>
              <a:gd name="connsiteX76" fmla="*/ 1432432 w 1751173"/>
              <a:gd name="connsiteY76" fmla="*/ 0 h 1412801"/>
              <a:gd name="connsiteX77" fmla="*/ 1751173 w 1751173"/>
              <a:gd name="connsiteY77" fmla="*/ 0 h 1412801"/>
              <a:gd name="connsiteX78" fmla="*/ 1751173 w 1751173"/>
              <a:gd name="connsiteY78" fmla="*/ 1165798 h 1412801"/>
              <a:gd name="connsiteX79" fmla="*/ 1692337 w 1751173"/>
              <a:gd name="connsiteY79" fmla="*/ 1109788 h 1412801"/>
              <a:gd name="connsiteX80" fmla="*/ 1531914 w 1751173"/>
              <a:gd name="connsiteY80" fmla="*/ 974108 h 1412801"/>
              <a:gd name="connsiteX81" fmla="*/ 1440528 w 1751173"/>
              <a:gd name="connsiteY81" fmla="*/ 912791 h 1412801"/>
              <a:gd name="connsiteX82" fmla="*/ 1432432 w 1751173"/>
              <a:gd name="connsiteY82" fmla="*/ 908491 h 1412801"/>
              <a:gd name="connsiteX83" fmla="*/ 1432432 w 1751173"/>
              <a:gd name="connsiteY83" fmla="*/ 827424 h 1412801"/>
              <a:gd name="connsiteX84" fmla="*/ 1451232 w 1751173"/>
              <a:gd name="connsiteY84" fmla="*/ 817163 h 1412801"/>
              <a:gd name="connsiteX85" fmla="*/ 1468879 w 1751173"/>
              <a:gd name="connsiteY85" fmla="*/ 786512 h 1412801"/>
              <a:gd name="connsiteX86" fmla="*/ 1447325 w 1751173"/>
              <a:gd name="connsiteY86" fmla="*/ 701978 h 1412801"/>
              <a:gd name="connsiteX87" fmla="*/ 1432432 w 1751173"/>
              <a:gd name="connsiteY87" fmla="*/ 690545 h 1412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751173" h="1412801">
                <a:moveTo>
                  <a:pt x="716218" y="1355596"/>
                </a:moveTo>
                <a:lnTo>
                  <a:pt x="723219" y="1361289"/>
                </a:lnTo>
                <a:cubicBezTo>
                  <a:pt x="732095" y="1364496"/>
                  <a:pt x="742014" y="1364913"/>
                  <a:pt x="752605" y="1363344"/>
                </a:cubicBezTo>
                <a:cubicBezTo>
                  <a:pt x="777523" y="1359329"/>
                  <a:pt x="802153" y="1360084"/>
                  <a:pt x="827317" y="1364186"/>
                </a:cubicBezTo>
                <a:cubicBezTo>
                  <a:pt x="847388" y="1367243"/>
                  <a:pt x="865841" y="1372688"/>
                  <a:pt x="882043" y="1381863"/>
                </a:cubicBezTo>
                <a:lnTo>
                  <a:pt x="913873" y="1412801"/>
                </a:lnTo>
                <a:lnTo>
                  <a:pt x="716218" y="1412801"/>
                </a:lnTo>
                <a:close/>
                <a:moveTo>
                  <a:pt x="716218" y="967749"/>
                </a:moveTo>
                <a:lnTo>
                  <a:pt x="730124" y="992585"/>
                </a:lnTo>
                <a:cubicBezTo>
                  <a:pt x="746827" y="1020849"/>
                  <a:pt x="746627" y="1024152"/>
                  <a:pt x="724456" y="1049695"/>
                </a:cubicBezTo>
                <a:lnTo>
                  <a:pt x="716218" y="1058849"/>
                </a:lnTo>
                <a:close/>
                <a:moveTo>
                  <a:pt x="716218" y="891198"/>
                </a:moveTo>
                <a:lnTo>
                  <a:pt x="734723" y="892319"/>
                </a:lnTo>
                <a:cubicBezTo>
                  <a:pt x="741028" y="891595"/>
                  <a:pt x="746332" y="895231"/>
                  <a:pt x="748523" y="901625"/>
                </a:cubicBezTo>
                <a:cubicBezTo>
                  <a:pt x="749746" y="905750"/>
                  <a:pt x="750836" y="912077"/>
                  <a:pt x="748890" y="913801"/>
                </a:cubicBezTo>
                <a:cubicBezTo>
                  <a:pt x="744221" y="917938"/>
                  <a:pt x="737771" y="914969"/>
                  <a:pt x="732355" y="913168"/>
                </a:cubicBezTo>
                <a:lnTo>
                  <a:pt x="716218" y="908013"/>
                </a:lnTo>
                <a:close/>
                <a:moveTo>
                  <a:pt x="1393066" y="841122"/>
                </a:moveTo>
                <a:lnTo>
                  <a:pt x="1393066" y="884095"/>
                </a:lnTo>
                <a:lnTo>
                  <a:pt x="1348413" y="853981"/>
                </a:lnTo>
                <a:cubicBezTo>
                  <a:pt x="1350681" y="853013"/>
                  <a:pt x="1352215" y="852001"/>
                  <a:pt x="1353727" y="851356"/>
                </a:cubicBezTo>
                <a:close/>
                <a:moveTo>
                  <a:pt x="0" y="818414"/>
                </a:moveTo>
                <a:lnTo>
                  <a:pt x="318741" y="818414"/>
                </a:lnTo>
                <a:lnTo>
                  <a:pt x="318741" y="1412801"/>
                </a:lnTo>
                <a:lnTo>
                  <a:pt x="0" y="1412801"/>
                </a:lnTo>
                <a:close/>
                <a:moveTo>
                  <a:pt x="716218" y="602228"/>
                </a:moveTo>
                <a:lnTo>
                  <a:pt x="1034959" y="602228"/>
                </a:lnTo>
                <a:lnTo>
                  <a:pt x="1034959" y="709706"/>
                </a:lnTo>
                <a:lnTo>
                  <a:pt x="1006499" y="710265"/>
                </a:lnTo>
                <a:cubicBezTo>
                  <a:pt x="946520" y="703319"/>
                  <a:pt x="894314" y="720045"/>
                  <a:pt x="851884" y="763881"/>
                </a:cubicBezTo>
                <a:cubicBezTo>
                  <a:pt x="845223" y="770475"/>
                  <a:pt x="838352" y="774479"/>
                  <a:pt x="828700" y="775736"/>
                </a:cubicBezTo>
                <a:cubicBezTo>
                  <a:pt x="798083" y="779590"/>
                  <a:pt x="767437" y="780865"/>
                  <a:pt x="736876" y="779981"/>
                </a:cubicBezTo>
                <a:lnTo>
                  <a:pt x="716218" y="778011"/>
                </a:lnTo>
                <a:close/>
                <a:moveTo>
                  <a:pt x="1074325" y="469735"/>
                </a:moveTo>
                <a:lnTo>
                  <a:pt x="1393066" y="469735"/>
                </a:lnTo>
                <a:lnTo>
                  <a:pt x="1393066" y="669661"/>
                </a:lnTo>
                <a:lnTo>
                  <a:pt x="1389145" y="667880"/>
                </a:lnTo>
                <a:cubicBezTo>
                  <a:pt x="1290023" y="626153"/>
                  <a:pt x="1190467" y="585505"/>
                  <a:pt x="1113926" y="505370"/>
                </a:cubicBezTo>
                <a:cubicBezTo>
                  <a:pt x="1106643" y="497931"/>
                  <a:pt x="1097692" y="493706"/>
                  <a:pt x="1086705" y="492673"/>
                </a:cubicBezTo>
                <a:cubicBezTo>
                  <a:pt x="1079733" y="492250"/>
                  <a:pt x="1078110" y="494730"/>
                  <a:pt x="1077710" y="501335"/>
                </a:cubicBezTo>
                <a:cubicBezTo>
                  <a:pt x="1077099" y="517504"/>
                  <a:pt x="1085195" y="529779"/>
                  <a:pt x="1095581" y="540720"/>
                </a:cubicBezTo>
                <a:cubicBezTo>
                  <a:pt x="1130554" y="577457"/>
                  <a:pt x="1165961" y="613116"/>
                  <a:pt x="1206427" y="644294"/>
                </a:cubicBezTo>
                <a:cubicBezTo>
                  <a:pt x="1240576" y="670301"/>
                  <a:pt x="1277539" y="692427"/>
                  <a:pt x="1309675" y="721258"/>
                </a:cubicBezTo>
                <a:cubicBezTo>
                  <a:pt x="1314568" y="725606"/>
                  <a:pt x="1320585" y="729654"/>
                  <a:pt x="1323442" y="737193"/>
                </a:cubicBezTo>
                <a:cubicBezTo>
                  <a:pt x="1306196" y="736148"/>
                  <a:pt x="1290072" y="734803"/>
                  <a:pt x="1273905" y="734193"/>
                </a:cubicBezTo>
                <a:cubicBezTo>
                  <a:pt x="1267667" y="733815"/>
                  <a:pt x="1264086" y="732125"/>
                  <a:pt x="1261116" y="726420"/>
                </a:cubicBezTo>
                <a:cubicBezTo>
                  <a:pt x="1252187" y="709674"/>
                  <a:pt x="1237798" y="704015"/>
                  <a:pt x="1219529" y="707697"/>
                </a:cubicBezTo>
                <a:lnTo>
                  <a:pt x="1196812" y="711846"/>
                </a:lnTo>
                <a:cubicBezTo>
                  <a:pt x="1188605" y="713559"/>
                  <a:pt x="1180554" y="712703"/>
                  <a:pt x="1173893" y="707144"/>
                </a:cubicBezTo>
                <a:cubicBezTo>
                  <a:pt x="1163029" y="698015"/>
                  <a:pt x="1150230" y="696503"/>
                  <a:pt x="1136565" y="697148"/>
                </a:cubicBezTo>
                <a:cubicBezTo>
                  <a:pt x="1120675" y="698028"/>
                  <a:pt x="1105430" y="700419"/>
                  <a:pt x="1089818" y="702789"/>
                </a:cubicBezTo>
                <a:lnTo>
                  <a:pt x="1074325" y="705277"/>
                </a:lnTo>
                <a:close/>
                <a:moveTo>
                  <a:pt x="358111" y="453168"/>
                </a:moveTo>
                <a:lnTo>
                  <a:pt x="676852" y="453168"/>
                </a:lnTo>
                <a:lnTo>
                  <a:pt x="676852" y="774258"/>
                </a:lnTo>
                <a:lnTo>
                  <a:pt x="645560" y="771275"/>
                </a:lnTo>
                <a:cubicBezTo>
                  <a:pt x="608353" y="765338"/>
                  <a:pt x="571324" y="756467"/>
                  <a:pt x="536987" y="739656"/>
                </a:cubicBezTo>
                <a:cubicBezTo>
                  <a:pt x="528035" y="735431"/>
                  <a:pt x="523643" y="728904"/>
                  <a:pt x="522018" y="719230"/>
                </a:cubicBezTo>
                <a:cubicBezTo>
                  <a:pt x="518915" y="703573"/>
                  <a:pt x="523129" y="688729"/>
                  <a:pt x="526608" y="673839"/>
                </a:cubicBezTo>
                <a:cubicBezTo>
                  <a:pt x="531200" y="652756"/>
                  <a:pt x="539071" y="632240"/>
                  <a:pt x="539304" y="610156"/>
                </a:cubicBezTo>
                <a:cubicBezTo>
                  <a:pt x="539548" y="593967"/>
                  <a:pt x="533843" y="584782"/>
                  <a:pt x="521244" y="579968"/>
                </a:cubicBezTo>
                <a:cubicBezTo>
                  <a:pt x="518365" y="584949"/>
                  <a:pt x="525682" y="585761"/>
                  <a:pt x="525804" y="589819"/>
                </a:cubicBezTo>
                <a:cubicBezTo>
                  <a:pt x="512772" y="586084"/>
                  <a:pt x="512427" y="585695"/>
                  <a:pt x="509936" y="590332"/>
                </a:cubicBezTo>
                <a:cubicBezTo>
                  <a:pt x="489256" y="627751"/>
                  <a:pt x="472178" y="666492"/>
                  <a:pt x="467009" y="709270"/>
                </a:cubicBezTo>
                <a:cubicBezTo>
                  <a:pt x="463941" y="735600"/>
                  <a:pt x="462386" y="761287"/>
                  <a:pt x="479355" y="785149"/>
                </a:cubicBezTo>
                <a:cubicBezTo>
                  <a:pt x="496003" y="808255"/>
                  <a:pt x="516286" y="826056"/>
                  <a:pt x="540895" y="839332"/>
                </a:cubicBezTo>
                <a:cubicBezTo>
                  <a:pt x="581549" y="861313"/>
                  <a:pt x="626172" y="872486"/>
                  <a:pt x="670841" y="882925"/>
                </a:cubicBezTo>
                <a:lnTo>
                  <a:pt x="676852" y="884343"/>
                </a:lnTo>
                <a:lnTo>
                  <a:pt x="676852" y="1111682"/>
                </a:lnTo>
                <a:lnTo>
                  <a:pt x="663280" y="1123332"/>
                </a:lnTo>
                <a:cubicBezTo>
                  <a:pt x="650226" y="1132117"/>
                  <a:pt x="642865" y="1144194"/>
                  <a:pt x="637206" y="1158583"/>
                </a:cubicBezTo>
                <a:cubicBezTo>
                  <a:pt x="624543" y="1191330"/>
                  <a:pt x="631049" y="1223766"/>
                  <a:pt x="637167" y="1256546"/>
                </a:cubicBezTo>
                <a:cubicBezTo>
                  <a:pt x="639831" y="1270334"/>
                  <a:pt x="644321" y="1282852"/>
                  <a:pt x="651158" y="1293855"/>
                </a:cubicBezTo>
                <a:lnTo>
                  <a:pt x="676852" y="1319676"/>
                </a:lnTo>
                <a:lnTo>
                  <a:pt x="676852" y="1412801"/>
                </a:lnTo>
                <a:lnTo>
                  <a:pt x="358111" y="1412801"/>
                </a:lnTo>
                <a:close/>
                <a:moveTo>
                  <a:pt x="1432432" y="0"/>
                </a:moveTo>
                <a:lnTo>
                  <a:pt x="1751173" y="0"/>
                </a:lnTo>
                <a:lnTo>
                  <a:pt x="1751173" y="1165798"/>
                </a:lnTo>
                <a:lnTo>
                  <a:pt x="1692337" y="1109788"/>
                </a:lnTo>
                <a:cubicBezTo>
                  <a:pt x="1629069" y="1053679"/>
                  <a:pt x="1570584" y="1008137"/>
                  <a:pt x="1531914" y="974108"/>
                </a:cubicBezTo>
                <a:cubicBezTo>
                  <a:pt x="1473908" y="923064"/>
                  <a:pt x="1459972" y="920988"/>
                  <a:pt x="1440528" y="912791"/>
                </a:cubicBezTo>
                <a:lnTo>
                  <a:pt x="1432432" y="908491"/>
                </a:lnTo>
                <a:lnTo>
                  <a:pt x="1432432" y="827424"/>
                </a:lnTo>
                <a:lnTo>
                  <a:pt x="1451232" y="817163"/>
                </a:lnTo>
                <a:cubicBezTo>
                  <a:pt x="1459487" y="809330"/>
                  <a:pt x="1465533" y="799200"/>
                  <a:pt x="1468879" y="786512"/>
                </a:cubicBezTo>
                <a:cubicBezTo>
                  <a:pt x="1476766" y="756605"/>
                  <a:pt x="1468010" y="724448"/>
                  <a:pt x="1447325" y="701978"/>
                </a:cubicBezTo>
                <a:lnTo>
                  <a:pt x="1432432" y="69054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7" name="Picture 16" descr="C:\Users\Nitesh Kesharwani\Desktop\currency-converter-example.png"/>
          <p:cNvPicPr/>
          <p:nvPr/>
        </p:nvPicPr>
        <p:blipFill>
          <a:blip r:embed="rId2">
            <a:extLst>
              <a:ext uri="{28A0092B-C50C-407E-A947-70E740481C1C}">
                <a14:useLocalDpi xmlns:a14="http://schemas.microsoft.com/office/drawing/2010/main" val="0"/>
              </a:ext>
            </a:extLst>
          </a:blip>
          <a:srcRect/>
          <a:stretch>
            <a:fillRect/>
          </a:stretch>
        </p:blipFill>
        <p:spPr bwMode="auto">
          <a:xfrm>
            <a:off x="7414479" y="2687899"/>
            <a:ext cx="4481513" cy="2907776"/>
          </a:xfrm>
          <a:prstGeom prst="rect">
            <a:avLst/>
          </a:prstGeom>
          <a:noFill/>
          <a:ln>
            <a:noFill/>
          </a:ln>
        </p:spPr>
      </p:pic>
    </p:spTree>
    <p:extLst>
      <p:ext uri="{BB962C8B-B14F-4D97-AF65-F5344CB8AC3E}">
        <p14:creationId xmlns:p14="http://schemas.microsoft.com/office/powerpoint/2010/main" val="19089945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b="1" i="1" dirty="0"/>
              <a:t>INTRODUCTION</a:t>
            </a:r>
          </a:p>
        </p:txBody>
      </p:sp>
      <p:cxnSp>
        <p:nvCxnSpPr>
          <p:cNvPr id="3" name="Straight Connector 2">
            <a:extLst>
              <a:ext uri="{FF2B5EF4-FFF2-40B4-BE49-F238E27FC236}">
                <a16:creationId xmlns:a16="http://schemas.microsoft.com/office/drawing/2014/main" id="{D1BA1737-26B2-47E1-94E6-9E8A0881D0D8}"/>
              </a:ext>
            </a:extLst>
          </p:cNvPr>
          <p:cNvCxnSpPr>
            <a:cxnSpLocks/>
          </p:cNvCxnSpPr>
          <p:nvPr/>
        </p:nvCxnSpPr>
        <p:spPr>
          <a:xfrm>
            <a:off x="904143" y="6000602"/>
            <a:ext cx="10383715" cy="0"/>
          </a:xfrm>
          <a:prstGeom prst="line">
            <a:avLst/>
          </a:prstGeom>
          <a:ln w="22225">
            <a:solidFill>
              <a:schemeClr val="tx1">
                <a:lumMod val="75000"/>
                <a:lumOff val="2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3" name="Oval 22">
            <a:extLst>
              <a:ext uri="{FF2B5EF4-FFF2-40B4-BE49-F238E27FC236}">
                <a16:creationId xmlns:a16="http://schemas.microsoft.com/office/drawing/2014/main" id="{B96E3AAD-AFC5-4927-BCDB-B1DD217E5EE9}"/>
              </a:ext>
            </a:extLst>
          </p:cNvPr>
          <p:cNvSpPr/>
          <p:nvPr/>
        </p:nvSpPr>
        <p:spPr>
          <a:xfrm>
            <a:off x="6301134" y="6134364"/>
            <a:ext cx="201216" cy="2012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75000"/>
                  <a:lumOff val="25000"/>
                </a:schemeClr>
              </a:solidFill>
            </a:endParaRPr>
          </a:p>
        </p:txBody>
      </p:sp>
      <p:sp>
        <p:nvSpPr>
          <p:cNvPr id="27" name="Oval 26">
            <a:extLst>
              <a:ext uri="{FF2B5EF4-FFF2-40B4-BE49-F238E27FC236}">
                <a16:creationId xmlns:a16="http://schemas.microsoft.com/office/drawing/2014/main" id="{2BE97DF5-9676-49E0-B12F-7169B975D84C}"/>
              </a:ext>
            </a:extLst>
          </p:cNvPr>
          <p:cNvSpPr/>
          <p:nvPr/>
        </p:nvSpPr>
        <p:spPr>
          <a:xfrm>
            <a:off x="10569375" y="5034948"/>
            <a:ext cx="201216" cy="20121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75000"/>
                  <a:lumOff val="25000"/>
                </a:schemeClr>
              </a:solidFill>
            </a:endParaRPr>
          </a:p>
        </p:txBody>
      </p:sp>
      <p:sp>
        <p:nvSpPr>
          <p:cNvPr id="28" name="Rounded Rectangle 51">
            <a:extLst>
              <a:ext uri="{FF2B5EF4-FFF2-40B4-BE49-F238E27FC236}">
                <a16:creationId xmlns:a16="http://schemas.microsoft.com/office/drawing/2014/main" id="{8F5BA0AF-A72E-4256-BE4D-8FBDB152EE59}"/>
              </a:ext>
            </a:extLst>
          </p:cNvPr>
          <p:cNvSpPr/>
          <p:nvPr/>
        </p:nvSpPr>
        <p:spPr>
          <a:xfrm>
            <a:off x="483742" y="3753797"/>
            <a:ext cx="2909698" cy="95942"/>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nvGrpSpPr>
          <p:cNvPr id="33" name="Group 32">
            <a:extLst>
              <a:ext uri="{FF2B5EF4-FFF2-40B4-BE49-F238E27FC236}">
                <a16:creationId xmlns:a16="http://schemas.microsoft.com/office/drawing/2014/main" id="{EBC624F9-EC82-4A3D-932A-A0D751699EEA}"/>
              </a:ext>
            </a:extLst>
          </p:cNvPr>
          <p:cNvGrpSpPr/>
          <p:nvPr/>
        </p:nvGrpSpPr>
        <p:grpSpPr>
          <a:xfrm>
            <a:off x="771351" y="1651677"/>
            <a:ext cx="1607390" cy="523220"/>
            <a:chOff x="1704484" y="1766707"/>
            <a:chExt cx="1038452" cy="523220"/>
          </a:xfrm>
        </p:grpSpPr>
        <p:sp>
          <p:nvSpPr>
            <p:cNvPr id="34" name="TextBox 33">
              <a:extLst>
                <a:ext uri="{FF2B5EF4-FFF2-40B4-BE49-F238E27FC236}">
                  <a16:creationId xmlns:a16="http://schemas.microsoft.com/office/drawing/2014/main" id="{494B8375-83D4-4464-8546-55C67D53BC14}"/>
                </a:ext>
              </a:extLst>
            </p:cNvPr>
            <p:cNvSpPr txBox="1"/>
            <p:nvPr/>
          </p:nvSpPr>
          <p:spPr>
            <a:xfrm>
              <a:off x="1724504" y="2012928"/>
              <a:ext cx="1018432" cy="276999"/>
            </a:xfrm>
            <a:prstGeom prst="rect">
              <a:avLst/>
            </a:prstGeom>
            <a:noFill/>
          </p:spPr>
          <p:txBody>
            <a:bodyPr wrap="square" rtlCol="0">
              <a:spAutoFit/>
            </a:bodyPr>
            <a:lstStyle/>
            <a:p>
              <a:endParaRPr lang="en-US" altLang="ko-KR" sz="1200" dirty="0">
                <a:solidFill>
                  <a:schemeClr val="tx1">
                    <a:lumMod val="75000"/>
                    <a:lumOff val="25000"/>
                  </a:schemeClr>
                </a:solidFill>
                <a:cs typeface="Arial" pitchFamily="34" charset="0"/>
              </a:endParaRPr>
            </a:p>
          </p:txBody>
        </p:sp>
        <p:sp>
          <p:nvSpPr>
            <p:cNvPr id="35" name="TextBox 34">
              <a:extLst>
                <a:ext uri="{FF2B5EF4-FFF2-40B4-BE49-F238E27FC236}">
                  <a16:creationId xmlns:a16="http://schemas.microsoft.com/office/drawing/2014/main" id="{F1F69C21-29A0-4CB2-848C-4FE19C8DDB3C}"/>
                </a:ext>
              </a:extLst>
            </p:cNvPr>
            <p:cNvSpPr txBox="1"/>
            <p:nvPr/>
          </p:nvSpPr>
          <p:spPr>
            <a:xfrm>
              <a:off x="1704484" y="1766707"/>
              <a:ext cx="1023846" cy="307777"/>
            </a:xfrm>
            <a:prstGeom prst="rect">
              <a:avLst/>
            </a:prstGeom>
            <a:noFill/>
          </p:spPr>
          <p:txBody>
            <a:bodyPr wrap="square" lIns="108000" rIns="108000" rtlCol="0">
              <a:spAutoFit/>
            </a:bodyPr>
            <a:lstStyle/>
            <a:p>
              <a:endParaRPr lang="ko-KR" altLang="en-US" sz="1400" b="1" dirty="0">
                <a:solidFill>
                  <a:schemeClr val="tx1">
                    <a:lumMod val="75000"/>
                    <a:lumOff val="25000"/>
                  </a:schemeClr>
                </a:solidFill>
                <a:cs typeface="Arial" pitchFamily="34" charset="0"/>
              </a:endParaRPr>
            </a:p>
          </p:txBody>
        </p:sp>
      </p:grpSp>
      <p:cxnSp>
        <p:nvCxnSpPr>
          <p:cNvPr id="36" name="Straight Connector 35">
            <a:extLst>
              <a:ext uri="{FF2B5EF4-FFF2-40B4-BE49-F238E27FC236}">
                <a16:creationId xmlns:a16="http://schemas.microsoft.com/office/drawing/2014/main" id="{4945E63C-3072-4DFA-BA98-CBEE79C550C3}"/>
              </a:ext>
            </a:extLst>
          </p:cNvPr>
          <p:cNvCxnSpPr/>
          <p:nvPr/>
        </p:nvCxnSpPr>
        <p:spPr>
          <a:xfrm>
            <a:off x="365100" y="1317397"/>
            <a:ext cx="10011" cy="2308324"/>
          </a:xfrm>
          <a:prstGeom prst="line">
            <a:avLst/>
          </a:prstGeom>
          <a:ln w="19050">
            <a:solidFill>
              <a:schemeClr val="tx1">
                <a:lumMod val="75000"/>
                <a:lumOff val="2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29" name="Rounded Rectangle 52">
            <a:extLst>
              <a:ext uri="{FF2B5EF4-FFF2-40B4-BE49-F238E27FC236}">
                <a16:creationId xmlns:a16="http://schemas.microsoft.com/office/drawing/2014/main" id="{836CD8EE-67E0-426F-87B1-1CEC08693D16}"/>
              </a:ext>
            </a:extLst>
          </p:cNvPr>
          <p:cNvSpPr/>
          <p:nvPr/>
        </p:nvSpPr>
        <p:spPr>
          <a:xfrm>
            <a:off x="4241742" y="3950436"/>
            <a:ext cx="2160000" cy="108000"/>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cxnSp>
        <p:nvCxnSpPr>
          <p:cNvPr id="40" name="Straight Connector 39">
            <a:extLst>
              <a:ext uri="{FF2B5EF4-FFF2-40B4-BE49-F238E27FC236}">
                <a16:creationId xmlns:a16="http://schemas.microsoft.com/office/drawing/2014/main" id="{86314678-9DF4-48F2-8A24-A4D7A50D3AE0}"/>
              </a:ext>
            </a:extLst>
          </p:cNvPr>
          <p:cNvCxnSpPr/>
          <p:nvPr/>
        </p:nvCxnSpPr>
        <p:spPr>
          <a:xfrm>
            <a:off x="4095300" y="1729326"/>
            <a:ext cx="10011" cy="2131501"/>
          </a:xfrm>
          <a:prstGeom prst="line">
            <a:avLst/>
          </a:prstGeom>
          <a:ln w="19050">
            <a:solidFill>
              <a:schemeClr val="tx1">
                <a:lumMod val="75000"/>
                <a:lumOff val="2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30" name="Rounded Rectangle 53">
            <a:extLst>
              <a:ext uri="{FF2B5EF4-FFF2-40B4-BE49-F238E27FC236}">
                <a16:creationId xmlns:a16="http://schemas.microsoft.com/office/drawing/2014/main" id="{40B45065-DEAA-44FA-BF2B-442E31E2AB1B}"/>
              </a:ext>
            </a:extLst>
          </p:cNvPr>
          <p:cNvSpPr/>
          <p:nvPr/>
        </p:nvSpPr>
        <p:spPr>
          <a:xfrm>
            <a:off x="7412207" y="5081555"/>
            <a:ext cx="3157168" cy="108000"/>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2" name="TextBox 41">
            <a:extLst>
              <a:ext uri="{FF2B5EF4-FFF2-40B4-BE49-F238E27FC236}">
                <a16:creationId xmlns:a16="http://schemas.microsoft.com/office/drawing/2014/main" id="{D55FA7FF-3EC2-4FFF-BDD0-1F77974A36BF}"/>
              </a:ext>
            </a:extLst>
          </p:cNvPr>
          <p:cNvSpPr txBox="1"/>
          <p:nvPr/>
        </p:nvSpPr>
        <p:spPr>
          <a:xfrm>
            <a:off x="7226950" y="3333408"/>
            <a:ext cx="3506899" cy="1815882"/>
          </a:xfrm>
          <a:prstGeom prst="rect">
            <a:avLst/>
          </a:prstGeom>
          <a:noFill/>
        </p:spPr>
        <p:txBody>
          <a:bodyPr wrap="square" rtlCol="0">
            <a:spAutoFit/>
          </a:bodyPr>
          <a:lstStyle/>
          <a:p>
            <a:pPr lvl="0"/>
            <a:r>
              <a:rPr lang="en-IN" sz="1400" dirty="0"/>
              <a:t>The basic formula used in this project is:</a:t>
            </a:r>
          </a:p>
          <a:p>
            <a:r>
              <a:rPr lang="en-IN" sz="1400" b="1" i="1" u="sng" dirty="0" err="1"/>
              <a:t>Converted_currency_value</a:t>
            </a:r>
            <a:r>
              <a:rPr lang="en-IN" sz="1400" b="1" i="1" u="sng" dirty="0"/>
              <a:t>= currency rate* </a:t>
            </a:r>
            <a:r>
              <a:rPr lang="en-IN" sz="1400" b="1" i="1" u="sng" dirty="0" err="1"/>
              <a:t>currency_for_conversion</a:t>
            </a:r>
            <a:r>
              <a:rPr lang="en-IN" sz="1400" b="1" i="1" u="sng" dirty="0"/>
              <a:t> </a:t>
            </a:r>
            <a:endParaRPr lang="en-IN" sz="1400" dirty="0"/>
          </a:p>
          <a:p>
            <a:r>
              <a:rPr lang="en-IN" sz="1400" dirty="0"/>
              <a:t>Here, currency rate is taken as input from the user using the currency converter app, and then that is multiplied by currency rate.</a:t>
            </a:r>
          </a:p>
          <a:p>
            <a:endParaRPr lang="en-US" altLang="ko-KR" sz="1400" dirty="0">
              <a:solidFill>
                <a:schemeClr val="tx1">
                  <a:lumMod val="75000"/>
                  <a:lumOff val="25000"/>
                </a:schemeClr>
              </a:solidFill>
              <a:cs typeface="Arial" pitchFamily="34" charset="0"/>
            </a:endParaRPr>
          </a:p>
        </p:txBody>
      </p:sp>
      <p:cxnSp>
        <p:nvCxnSpPr>
          <p:cNvPr id="44" name="Straight Connector 43">
            <a:extLst>
              <a:ext uri="{FF2B5EF4-FFF2-40B4-BE49-F238E27FC236}">
                <a16:creationId xmlns:a16="http://schemas.microsoft.com/office/drawing/2014/main" id="{38110DDC-E9A4-4561-A4A9-DF8A1B8259D4}"/>
              </a:ext>
            </a:extLst>
          </p:cNvPr>
          <p:cNvCxnSpPr/>
          <p:nvPr/>
        </p:nvCxnSpPr>
        <p:spPr>
          <a:xfrm>
            <a:off x="7112222" y="3312160"/>
            <a:ext cx="0" cy="1834430"/>
          </a:xfrm>
          <a:prstGeom prst="line">
            <a:avLst/>
          </a:prstGeom>
          <a:ln w="19050">
            <a:solidFill>
              <a:schemeClr val="tx1">
                <a:lumMod val="75000"/>
                <a:lumOff val="2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31" name="Rounded Rectangle 54">
            <a:extLst>
              <a:ext uri="{FF2B5EF4-FFF2-40B4-BE49-F238E27FC236}">
                <a16:creationId xmlns:a16="http://schemas.microsoft.com/office/drawing/2014/main" id="{F5023ADE-B1B0-4222-868B-BA3B33191A46}"/>
              </a:ext>
            </a:extLst>
          </p:cNvPr>
          <p:cNvSpPr/>
          <p:nvPr/>
        </p:nvSpPr>
        <p:spPr>
          <a:xfrm>
            <a:off x="7719549" y="3052060"/>
            <a:ext cx="3051041" cy="117860"/>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6" name="TextBox 45">
            <a:extLst>
              <a:ext uri="{FF2B5EF4-FFF2-40B4-BE49-F238E27FC236}">
                <a16:creationId xmlns:a16="http://schemas.microsoft.com/office/drawing/2014/main" id="{E826265D-10D1-4C16-B59F-C069B3E076F7}"/>
              </a:ext>
            </a:extLst>
          </p:cNvPr>
          <p:cNvSpPr txBox="1"/>
          <p:nvPr/>
        </p:nvSpPr>
        <p:spPr>
          <a:xfrm>
            <a:off x="8465161" y="2229611"/>
            <a:ext cx="1576402" cy="276999"/>
          </a:xfrm>
          <a:prstGeom prst="rect">
            <a:avLst/>
          </a:prstGeom>
          <a:noFill/>
        </p:spPr>
        <p:txBody>
          <a:bodyPr wrap="square" rtlCol="0">
            <a:spAutoFit/>
          </a:bodyPr>
          <a:lstStyle/>
          <a:p>
            <a:endParaRPr lang="en-US" altLang="ko-KR" sz="1200" dirty="0">
              <a:solidFill>
                <a:schemeClr val="tx1">
                  <a:lumMod val="75000"/>
                  <a:lumOff val="25000"/>
                </a:schemeClr>
              </a:solidFill>
              <a:cs typeface="Arial" pitchFamily="34" charset="0"/>
            </a:endParaRPr>
          </a:p>
        </p:txBody>
      </p:sp>
      <p:cxnSp>
        <p:nvCxnSpPr>
          <p:cNvPr id="48" name="Straight Connector 47">
            <a:extLst>
              <a:ext uri="{FF2B5EF4-FFF2-40B4-BE49-F238E27FC236}">
                <a16:creationId xmlns:a16="http://schemas.microsoft.com/office/drawing/2014/main" id="{BDEEA21C-F499-485A-943E-0B75AF6DA277}"/>
              </a:ext>
            </a:extLst>
          </p:cNvPr>
          <p:cNvCxnSpPr/>
          <p:nvPr/>
        </p:nvCxnSpPr>
        <p:spPr>
          <a:xfrm>
            <a:off x="7402196" y="992988"/>
            <a:ext cx="10011" cy="2006064"/>
          </a:xfrm>
          <a:prstGeom prst="line">
            <a:avLst/>
          </a:prstGeom>
          <a:ln w="19050">
            <a:solidFill>
              <a:schemeClr val="tx1">
                <a:lumMod val="75000"/>
                <a:lumOff val="25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451797" y="1317397"/>
            <a:ext cx="3348009" cy="2308324"/>
          </a:xfrm>
          <a:prstGeom prst="rect">
            <a:avLst/>
          </a:prstGeom>
        </p:spPr>
        <p:txBody>
          <a:bodyPr wrap="square">
            <a:spAutoFit/>
          </a:bodyPr>
          <a:lstStyle/>
          <a:p>
            <a:pPr lvl="0"/>
            <a:r>
              <a:rPr lang="en-IN" dirty="0"/>
              <a:t>Basically a currency converter is a software app code (here written in Python language) which is designed in such a way that converts one country’s currency into another country’s currency to its corresponding value.</a:t>
            </a:r>
          </a:p>
        </p:txBody>
      </p:sp>
      <p:sp>
        <p:nvSpPr>
          <p:cNvPr id="7" name="Rectangle 6"/>
          <p:cNvSpPr/>
          <p:nvPr/>
        </p:nvSpPr>
        <p:spPr>
          <a:xfrm>
            <a:off x="4241742" y="1552503"/>
            <a:ext cx="2524817" cy="2308324"/>
          </a:xfrm>
          <a:prstGeom prst="rect">
            <a:avLst/>
          </a:prstGeom>
        </p:spPr>
        <p:txBody>
          <a:bodyPr wrap="square">
            <a:spAutoFit/>
          </a:bodyPr>
          <a:lstStyle/>
          <a:p>
            <a:pPr lvl="0"/>
            <a:r>
              <a:rPr lang="en-IN" dirty="0"/>
              <a:t>In this project, we use Python programming language because Python is a language that is cross-platform, vast range of in-built library, easy to write, etc.</a:t>
            </a:r>
          </a:p>
        </p:txBody>
      </p:sp>
      <p:sp>
        <p:nvSpPr>
          <p:cNvPr id="49" name="TextBox 48">
            <a:extLst>
              <a:ext uri="{FF2B5EF4-FFF2-40B4-BE49-F238E27FC236}">
                <a16:creationId xmlns:a16="http://schemas.microsoft.com/office/drawing/2014/main" id="{A9997F02-0337-4E08-8839-1E5F78FDFD58}"/>
              </a:ext>
            </a:extLst>
          </p:cNvPr>
          <p:cNvSpPr txBox="1"/>
          <p:nvPr/>
        </p:nvSpPr>
        <p:spPr>
          <a:xfrm>
            <a:off x="7560412" y="1020734"/>
            <a:ext cx="3564788" cy="2031325"/>
          </a:xfrm>
          <a:prstGeom prst="rect">
            <a:avLst/>
          </a:prstGeom>
          <a:noFill/>
        </p:spPr>
        <p:txBody>
          <a:bodyPr wrap="square" lIns="108000" rIns="108000" rtlCol="0">
            <a:spAutoFit/>
          </a:bodyPr>
          <a:lstStyle/>
          <a:p>
            <a:pPr lvl="0"/>
            <a:r>
              <a:rPr lang="en-IN" sz="1400" dirty="0"/>
              <a:t>Here, we use Python Tkinter GUI module because of its easy structured language and built-in availability. </a:t>
            </a:r>
          </a:p>
          <a:p>
            <a:pPr lvl="0"/>
            <a:r>
              <a:rPr lang="en-IN" sz="1400" dirty="0"/>
              <a:t>Currency converter apps are very useful for people who go from one country to another country because via this app such people can do conversion calculations very fast and accurately.  </a:t>
            </a:r>
          </a:p>
          <a:p>
            <a:endParaRPr lang="ko-KR" altLang="en-US" sz="1400" b="1"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3385714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1" name="Group 80">
            <a:extLst>
              <a:ext uri="{FF2B5EF4-FFF2-40B4-BE49-F238E27FC236}">
                <a16:creationId xmlns:a16="http://schemas.microsoft.com/office/drawing/2014/main" id="{94E799AF-E254-4E3F-9FCB-D63DF83A02E4}"/>
              </a:ext>
            </a:extLst>
          </p:cNvPr>
          <p:cNvGrpSpPr/>
          <p:nvPr/>
        </p:nvGrpSpPr>
        <p:grpSpPr>
          <a:xfrm>
            <a:off x="1501348" y="3070168"/>
            <a:ext cx="3028217" cy="3026664"/>
            <a:chOff x="4574848" y="1897856"/>
            <a:chExt cx="3028217" cy="3026664"/>
          </a:xfrm>
        </p:grpSpPr>
        <p:sp>
          <p:nvSpPr>
            <p:cNvPr id="82" name="Freeform: Shape 81">
              <a:extLst>
                <a:ext uri="{FF2B5EF4-FFF2-40B4-BE49-F238E27FC236}">
                  <a16:creationId xmlns:a16="http://schemas.microsoft.com/office/drawing/2014/main" id="{9946CAFF-46AA-48D9-9440-F535C0ADF2EF}"/>
                </a:ext>
              </a:extLst>
            </p:cNvPr>
            <p:cNvSpPr/>
            <p:nvPr/>
          </p:nvSpPr>
          <p:spPr>
            <a:xfrm>
              <a:off x="4575624" y="1897856"/>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3">
                <a:lumMod val="40000"/>
                <a:lumOff val="6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a:p>
          </p:txBody>
        </p:sp>
        <p:sp>
          <p:nvSpPr>
            <p:cNvPr id="83" name="Freeform: Shape 82">
              <a:extLst>
                <a:ext uri="{FF2B5EF4-FFF2-40B4-BE49-F238E27FC236}">
                  <a16:creationId xmlns:a16="http://schemas.microsoft.com/office/drawing/2014/main" id="{2C55A22F-EB0A-441D-985F-2A09FE741EB1}"/>
                </a:ext>
              </a:extLst>
            </p:cNvPr>
            <p:cNvSpPr/>
            <p:nvPr/>
          </p:nvSpPr>
          <p:spPr>
            <a:xfrm>
              <a:off x="4574848" y="1907000"/>
              <a:ext cx="3028217" cy="2962327"/>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accent3">
                <a:lumMod val="20000"/>
                <a:lumOff val="80000"/>
              </a:schemeClr>
            </a:solidFill>
            <a:ln w="9525" cap="flat">
              <a:noFill/>
              <a:prstDash val="solid"/>
              <a:miter/>
            </a:ln>
          </p:spPr>
          <p:txBody>
            <a:bodyPr rtlCol="0" anchor="ctr"/>
            <a:lstStyle/>
            <a:p>
              <a:endParaRPr lang="en-US" dirty="0"/>
            </a:p>
          </p:txBody>
        </p:sp>
      </p:grpSp>
      <p:sp>
        <p:nvSpPr>
          <p:cNvPr id="4" name="Freeform: Shape 3">
            <a:extLst>
              <a:ext uri="{FF2B5EF4-FFF2-40B4-BE49-F238E27FC236}">
                <a16:creationId xmlns:a16="http://schemas.microsoft.com/office/drawing/2014/main" id="{94057CAF-A12C-450B-8E62-1FA5DDBF2575}"/>
              </a:ext>
            </a:extLst>
          </p:cNvPr>
          <p:cNvSpPr/>
          <p:nvPr/>
        </p:nvSpPr>
        <p:spPr>
          <a:xfrm>
            <a:off x="861541" y="1226939"/>
            <a:ext cx="7464636" cy="4535221"/>
          </a:xfrm>
          <a:custGeom>
            <a:avLst/>
            <a:gdLst>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4896"/>
              <a:gd name="connsiteX1" fmla="*/ 1456566 w 7137175"/>
              <a:gd name="connsiteY1" fmla="*/ 3220630 h 4474896"/>
              <a:gd name="connsiteX2" fmla="*/ 2152481 w 7137175"/>
              <a:gd name="connsiteY2" fmla="*/ 4474896 h 4474896"/>
              <a:gd name="connsiteX3" fmla="*/ 3002145 w 7137175"/>
              <a:gd name="connsiteY3" fmla="*/ 2727016 h 4474896"/>
              <a:gd name="connsiteX4" fmla="*/ 3625232 w 7137175"/>
              <a:gd name="connsiteY4" fmla="*/ 3908453 h 4474896"/>
              <a:gd name="connsiteX5" fmla="*/ 4474895 w 7137175"/>
              <a:gd name="connsiteY5" fmla="*/ 1537487 h 4474896"/>
              <a:gd name="connsiteX6" fmla="*/ 5081798 w 7137175"/>
              <a:gd name="connsiteY6" fmla="*/ 2265770 h 4474896"/>
              <a:gd name="connsiteX7" fmla="*/ 5648241 w 7137175"/>
              <a:gd name="connsiteY7" fmla="*/ 712099 h 4474896"/>
              <a:gd name="connsiteX8" fmla="*/ 6271327 w 7137175"/>
              <a:gd name="connsiteY8" fmla="*/ 1440382 h 4474896"/>
              <a:gd name="connsiteX9" fmla="*/ 7137175 w 7137175"/>
              <a:gd name="connsiteY9" fmla="*/ 0 h 447489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1209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440382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137175"/>
              <a:gd name="connsiteY0" fmla="*/ 4426343 h 4475106"/>
              <a:gd name="connsiteX1" fmla="*/ 1456566 w 7137175"/>
              <a:gd name="connsiteY1" fmla="*/ 3220630 h 4475106"/>
              <a:gd name="connsiteX2" fmla="*/ 2152481 w 7137175"/>
              <a:gd name="connsiteY2" fmla="*/ 4474896 h 4475106"/>
              <a:gd name="connsiteX3" fmla="*/ 3002145 w 7137175"/>
              <a:gd name="connsiteY3" fmla="*/ 2727016 h 4475106"/>
              <a:gd name="connsiteX4" fmla="*/ 3625232 w 7137175"/>
              <a:gd name="connsiteY4" fmla="*/ 3908453 h 4475106"/>
              <a:gd name="connsiteX5" fmla="*/ 4474895 w 7137175"/>
              <a:gd name="connsiteY5" fmla="*/ 1537487 h 4475106"/>
              <a:gd name="connsiteX6" fmla="*/ 5081798 w 7137175"/>
              <a:gd name="connsiteY6" fmla="*/ 2265770 h 4475106"/>
              <a:gd name="connsiteX7" fmla="*/ 5648241 w 7137175"/>
              <a:gd name="connsiteY7" fmla="*/ 752559 h 4475106"/>
              <a:gd name="connsiteX8" fmla="*/ 6271327 w 7137175"/>
              <a:gd name="connsiteY8" fmla="*/ 1505119 h 4475106"/>
              <a:gd name="connsiteX9" fmla="*/ 7137175 w 7137175"/>
              <a:gd name="connsiteY9" fmla="*/ 0 h 4475106"/>
              <a:gd name="connsiteX0" fmla="*/ 0 w 7515226"/>
              <a:gd name="connsiteY0" fmla="*/ 4453346 h 4502109"/>
              <a:gd name="connsiteX1" fmla="*/ 1456566 w 7515226"/>
              <a:gd name="connsiteY1" fmla="*/ 3247633 h 4502109"/>
              <a:gd name="connsiteX2" fmla="*/ 2152481 w 7515226"/>
              <a:gd name="connsiteY2" fmla="*/ 4501899 h 4502109"/>
              <a:gd name="connsiteX3" fmla="*/ 3002145 w 7515226"/>
              <a:gd name="connsiteY3" fmla="*/ 2754019 h 4502109"/>
              <a:gd name="connsiteX4" fmla="*/ 3625232 w 7515226"/>
              <a:gd name="connsiteY4" fmla="*/ 3935456 h 4502109"/>
              <a:gd name="connsiteX5" fmla="*/ 4474895 w 7515226"/>
              <a:gd name="connsiteY5" fmla="*/ 1564490 h 4502109"/>
              <a:gd name="connsiteX6" fmla="*/ 5081798 w 7515226"/>
              <a:gd name="connsiteY6" fmla="*/ 2292773 h 4502109"/>
              <a:gd name="connsiteX7" fmla="*/ 5648241 w 7515226"/>
              <a:gd name="connsiteY7" fmla="*/ 779562 h 4502109"/>
              <a:gd name="connsiteX8" fmla="*/ 6271327 w 7515226"/>
              <a:gd name="connsiteY8" fmla="*/ 1532122 h 4502109"/>
              <a:gd name="connsiteX9" fmla="*/ 7515226 w 7515226"/>
              <a:gd name="connsiteY9" fmla="*/ 0 h 4502109"/>
              <a:gd name="connsiteX0" fmla="*/ 0 w 7515226"/>
              <a:gd name="connsiteY0" fmla="*/ 4453346 h 4502109"/>
              <a:gd name="connsiteX1" fmla="*/ 1456566 w 7515226"/>
              <a:gd name="connsiteY1" fmla="*/ 3247633 h 4502109"/>
              <a:gd name="connsiteX2" fmla="*/ 2152481 w 7515226"/>
              <a:gd name="connsiteY2" fmla="*/ 4501899 h 4502109"/>
              <a:gd name="connsiteX3" fmla="*/ 3002145 w 7515226"/>
              <a:gd name="connsiteY3" fmla="*/ 2754019 h 4502109"/>
              <a:gd name="connsiteX4" fmla="*/ 3625232 w 7515226"/>
              <a:gd name="connsiteY4" fmla="*/ 3935456 h 4502109"/>
              <a:gd name="connsiteX5" fmla="*/ 4474895 w 7515226"/>
              <a:gd name="connsiteY5" fmla="*/ 1564490 h 4502109"/>
              <a:gd name="connsiteX6" fmla="*/ 5081798 w 7515226"/>
              <a:gd name="connsiteY6" fmla="*/ 2292773 h 4502109"/>
              <a:gd name="connsiteX7" fmla="*/ 5648241 w 7515226"/>
              <a:gd name="connsiteY7" fmla="*/ 779562 h 4502109"/>
              <a:gd name="connsiteX8" fmla="*/ 6271327 w 7515226"/>
              <a:gd name="connsiteY8" fmla="*/ 1532122 h 4502109"/>
              <a:gd name="connsiteX9" fmla="*/ 7515226 w 7515226"/>
              <a:gd name="connsiteY9" fmla="*/ 0 h 4502109"/>
              <a:gd name="connsiteX0" fmla="*/ 0 w 7608896"/>
              <a:gd name="connsiteY0" fmla="*/ 4566268 h 4615031"/>
              <a:gd name="connsiteX1" fmla="*/ 1456566 w 7608896"/>
              <a:gd name="connsiteY1" fmla="*/ 3360555 h 4615031"/>
              <a:gd name="connsiteX2" fmla="*/ 2152481 w 7608896"/>
              <a:gd name="connsiteY2" fmla="*/ 4614821 h 4615031"/>
              <a:gd name="connsiteX3" fmla="*/ 3002145 w 7608896"/>
              <a:gd name="connsiteY3" fmla="*/ 2866941 h 4615031"/>
              <a:gd name="connsiteX4" fmla="*/ 3625232 w 7608896"/>
              <a:gd name="connsiteY4" fmla="*/ 4048378 h 4615031"/>
              <a:gd name="connsiteX5" fmla="*/ 4474895 w 7608896"/>
              <a:gd name="connsiteY5" fmla="*/ 1677412 h 4615031"/>
              <a:gd name="connsiteX6" fmla="*/ 5081798 w 7608896"/>
              <a:gd name="connsiteY6" fmla="*/ 2405695 h 4615031"/>
              <a:gd name="connsiteX7" fmla="*/ 5648241 w 7608896"/>
              <a:gd name="connsiteY7" fmla="*/ 892484 h 4615031"/>
              <a:gd name="connsiteX8" fmla="*/ 6271327 w 7608896"/>
              <a:gd name="connsiteY8" fmla="*/ 1645044 h 4615031"/>
              <a:gd name="connsiteX9" fmla="*/ 7515226 w 7608896"/>
              <a:gd name="connsiteY9" fmla="*/ 112922 h 4615031"/>
              <a:gd name="connsiteX10" fmla="*/ 7520505 w 7608896"/>
              <a:gd name="connsiteY10" fmla="*/ 114905 h 4615031"/>
              <a:gd name="connsiteX0" fmla="*/ 0 w 10085844"/>
              <a:gd name="connsiteY0" fmla="*/ 4788909 h 4837672"/>
              <a:gd name="connsiteX1" fmla="*/ 1456566 w 10085844"/>
              <a:gd name="connsiteY1" fmla="*/ 3583196 h 4837672"/>
              <a:gd name="connsiteX2" fmla="*/ 2152481 w 10085844"/>
              <a:gd name="connsiteY2" fmla="*/ 4837462 h 4837672"/>
              <a:gd name="connsiteX3" fmla="*/ 3002145 w 10085844"/>
              <a:gd name="connsiteY3" fmla="*/ 3089582 h 4837672"/>
              <a:gd name="connsiteX4" fmla="*/ 3625232 w 10085844"/>
              <a:gd name="connsiteY4" fmla="*/ 4271019 h 4837672"/>
              <a:gd name="connsiteX5" fmla="*/ 4474895 w 10085844"/>
              <a:gd name="connsiteY5" fmla="*/ 1900053 h 4837672"/>
              <a:gd name="connsiteX6" fmla="*/ 5081798 w 10085844"/>
              <a:gd name="connsiteY6" fmla="*/ 2628336 h 4837672"/>
              <a:gd name="connsiteX7" fmla="*/ 5648241 w 10085844"/>
              <a:gd name="connsiteY7" fmla="*/ 1115125 h 4837672"/>
              <a:gd name="connsiteX8" fmla="*/ 6271327 w 10085844"/>
              <a:gd name="connsiteY8" fmla="*/ 1867685 h 4837672"/>
              <a:gd name="connsiteX9" fmla="*/ 7515226 w 10085844"/>
              <a:gd name="connsiteY9" fmla="*/ 335563 h 4837672"/>
              <a:gd name="connsiteX10" fmla="*/ 10085844 w 10085844"/>
              <a:gd name="connsiteY10" fmla="*/ 2 h 4837672"/>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271327 w 10085844"/>
              <a:gd name="connsiteY8" fmla="*/ 1867684 h 4837671"/>
              <a:gd name="connsiteX9" fmla="*/ 7650244 w 10085844"/>
              <a:gd name="connsiteY9" fmla="*/ 416573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650244 w 10085844"/>
              <a:gd name="connsiteY9" fmla="*/ 416573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085844"/>
              <a:gd name="connsiteY0" fmla="*/ 4788908 h 4837671"/>
              <a:gd name="connsiteX1" fmla="*/ 1456566 w 10085844"/>
              <a:gd name="connsiteY1" fmla="*/ 3583195 h 4837671"/>
              <a:gd name="connsiteX2" fmla="*/ 2152481 w 10085844"/>
              <a:gd name="connsiteY2" fmla="*/ 4837461 h 4837671"/>
              <a:gd name="connsiteX3" fmla="*/ 3002145 w 10085844"/>
              <a:gd name="connsiteY3" fmla="*/ 3089581 h 4837671"/>
              <a:gd name="connsiteX4" fmla="*/ 3625232 w 10085844"/>
              <a:gd name="connsiteY4" fmla="*/ 4271018 h 4837671"/>
              <a:gd name="connsiteX5" fmla="*/ 4474895 w 10085844"/>
              <a:gd name="connsiteY5" fmla="*/ 1900052 h 4837671"/>
              <a:gd name="connsiteX6" fmla="*/ 5081798 w 10085844"/>
              <a:gd name="connsiteY6" fmla="*/ 2628335 h 4837671"/>
              <a:gd name="connsiteX7" fmla="*/ 5648241 w 10085844"/>
              <a:gd name="connsiteY7" fmla="*/ 1115124 h 4837671"/>
              <a:gd name="connsiteX8" fmla="*/ 6392843 w 10085844"/>
              <a:gd name="connsiteY8" fmla="*/ 1881186 h 4837671"/>
              <a:gd name="connsiteX9" fmla="*/ 7947284 w 10085844"/>
              <a:gd name="connsiteY9" fmla="*/ 430074 h 4837671"/>
              <a:gd name="connsiteX10" fmla="*/ 10085844 w 10085844"/>
              <a:gd name="connsiteY10" fmla="*/ 1 h 4837671"/>
              <a:gd name="connsiteX0" fmla="*/ 0 w 10652918"/>
              <a:gd name="connsiteY0" fmla="*/ 4368042 h 4416805"/>
              <a:gd name="connsiteX1" fmla="*/ 1456566 w 10652918"/>
              <a:gd name="connsiteY1" fmla="*/ 3162329 h 4416805"/>
              <a:gd name="connsiteX2" fmla="*/ 2152481 w 10652918"/>
              <a:gd name="connsiteY2" fmla="*/ 4416595 h 4416805"/>
              <a:gd name="connsiteX3" fmla="*/ 3002145 w 10652918"/>
              <a:gd name="connsiteY3" fmla="*/ 2668715 h 4416805"/>
              <a:gd name="connsiteX4" fmla="*/ 3625232 w 10652918"/>
              <a:gd name="connsiteY4" fmla="*/ 3850152 h 4416805"/>
              <a:gd name="connsiteX5" fmla="*/ 4474895 w 10652918"/>
              <a:gd name="connsiteY5" fmla="*/ 1479186 h 4416805"/>
              <a:gd name="connsiteX6" fmla="*/ 5081798 w 10652918"/>
              <a:gd name="connsiteY6" fmla="*/ 2207469 h 4416805"/>
              <a:gd name="connsiteX7" fmla="*/ 5648241 w 10652918"/>
              <a:gd name="connsiteY7" fmla="*/ 694258 h 4416805"/>
              <a:gd name="connsiteX8" fmla="*/ 6392843 w 10652918"/>
              <a:gd name="connsiteY8" fmla="*/ 1460320 h 4416805"/>
              <a:gd name="connsiteX9" fmla="*/ 7947284 w 10652918"/>
              <a:gd name="connsiteY9" fmla="*/ 9208 h 4416805"/>
              <a:gd name="connsiteX10" fmla="*/ 10652918 w 10652918"/>
              <a:gd name="connsiteY10" fmla="*/ 146209 h 4416805"/>
              <a:gd name="connsiteX0" fmla="*/ 0 w 11314504"/>
              <a:gd name="connsiteY0" fmla="*/ 4559378 h 4608141"/>
              <a:gd name="connsiteX1" fmla="*/ 1456566 w 11314504"/>
              <a:gd name="connsiteY1" fmla="*/ 3353665 h 4608141"/>
              <a:gd name="connsiteX2" fmla="*/ 2152481 w 11314504"/>
              <a:gd name="connsiteY2" fmla="*/ 4607931 h 4608141"/>
              <a:gd name="connsiteX3" fmla="*/ 3002145 w 11314504"/>
              <a:gd name="connsiteY3" fmla="*/ 2860051 h 4608141"/>
              <a:gd name="connsiteX4" fmla="*/ 3625232 w 11314504"/>
              <a:gd name="connsiteY4" fmla="*/ 4041488 h 4608141"/>
              <a:gd name="connsiteX5" fmla="*/ 4474895 w 11314504"/>
              <a:gd name="connsiteY5" fmla="*/ 1670522 h 4608141"/>
              <a:gd name="connsiteX6" fmla="*/ 5081798 w 11314504"/>
              <a:gd name="connsiteY6" fmla="*/ 2398805 h 4608141"/>
              <a:gd name="connsiteX7" fmla="*/ 5648241 w 11314504"/>
              <a:gd name="connsiteY7" fmla="*/ 885594 h 4608141"/>
              <a:gd name="connsiteX8" fmla="*/ 6392843 w 11314504"/>
              <a:gd name="connsiteY8" fmla="*/ 1651656 h 4608141"/>
              <a:gd name="connsiteX9" fmla="*/ 7947284 w 11314504"/>
              <a:gd name="connsiteY9" fmla="*/ 200544 h 4608141"/>
              <a:gd name="connsiteX10" fmla="*/ 11314504 w 11314504"/>
              <a:gd name="connsiteY10" fmla="*/ 0 h 4608141"/>
              <a:gd name="connsiteX0" fmla="*/ 0 w 11409016"/>
              <a:gd name="connsiteY0" fmla="*/ 4399227 h 4447990"/>
              <a:gd name="connsiteX1" fmla="*/ 1456566 w 11409016"/>
              <a:gd name="connsiteY1" fmla="*/ 3193514 h 4447990"/>
              <a:gd name="connsiteX2" fmla="*/ 2152481 w 11409016"/>
              <a:gd name="connsiteY2" fmla="*/ 4447780 h 4447990"/>
              <a:gd name="connsiteX3" fmla="*/ 3002145 w 11409016"/>
              <a:gd name="connsiteY3" fmla="*/ 2699900 h 4447990"/>
              <a:gd name="connsiteX4" fmla="*/ 3625232 w 11409016"/>
              <a:gd name="connsiteY4" fmla="*/ 3881337 h 4447990"/>
              <a:gd name="connsiteX5" fmla="*/ 4474895 w 11409016"/>
              <a:gd name="connsiteY5" fmla="*/ 1510371 h 4447990"/>
              <a:gd name="connsiteX6" fmla="*/ 5081798 w 11409016"/>
              <a:gd name="connsiteY6" fmla="*/ 2238654 h 4447990"/>
              <a:gd name="connsiteX7" fmla="*/ 5648241 w 11409016"/>
              <a:gd name="connsiteY7" fmla="*/ 725443 h 4447990"/>
              <a:gd name="connsiteX8" fmla="*/ 6392843 w 11409016"/>
              <a:gd name="connsiteY8" fmla="*/ 1491505 h 4447990"/>
              <a:gd name="connsiteX9" fmla="*/ 7947284 w 11409016"/>
              <a:gd name="connsiteY9" fmla="*/ 40393 h 4447990"/>
              <a:gd name="connsiteX10" fmla="*/ 11409016 w 11409016"/>
              <a:gd name="connsiteY10" fmla="*/ 1871 h 4447990"/>
              <a:gd name="connsiteX0" fmla="*/ 0 w 11048122"/>
              <a:gd name="connsiteY0" fmla="*/ 4365166 h 4413929"/>
              <a:gd name="connsiteX1" fmla="*/ 1456566 w 11048122"/>
              <a:gd name="connsiteY1" fmla="*/ 3159453 h 4413929"/>
              <a:gd name="connsiteX2" fmla="*/ 2152481 w 11048122"/>
              <a:gd name="connsiteY2" fmla="*/ 4413719 h 4413929"/>
              <a:gd name="connsiteX3" fmla="*/ 3002145 w 11048122"/>
              <a:gd name="connsiteY3" fmla="*/ 2665839 h 4413929"/>
              <a:gd name="connsiteX4" fmla="*/ 3625232 w 11048122"/>
              <a:gd name="connsiteY4" fmla="*/ 3847276 h 4413929"/>
              <a:gd name="connsiteX5" fmla="*/ 4474895 w 11048122"/>
              <a:gd name="connsiteY5" fmla="*/ 1476310 h 4413929"/>
              <a:gd name="connsiteX6" fmla="*/ 5081798 w 11048122"/>
              <a:gd name="connsiteY6" fmla="*/ 2204593 h 4413929"/>
              <a:gd name="connsiteX7" fmla="*/ 5648241 w 11048122"/>
              <a:gd name="connsiteY7" fmla="*/ 691382 h 4413929"/>
              <a:gd name="connsiteX8" fmla="*/ 6392843 w 11048122"/>
              <a:gd name="connsiteY8" fmla="*/ 1457444 h 4413929"/>
              <a:gd name="connsiteX9" fmla="*/ 7947284 w 11048122"/>
              <a:gd name="connsiteY9" fmla="*/ 6332 h 4413929"/>
              <a:gd name="connsiteX10" fmla="*/ 11048122 w 11048122"/>
              <a:gd name="connsiteY10" fmla="*/ 245422 h 4413929"/>
              <a:gd name="connsiteX0" fmla="*/ 0 w 11048122"/>
              <a:gd name="connsiteY0" fmla="*/ 4365166 h 4413929"/>
              <a:gd name="connsiteX1" fmla="*/ 1456566 w 11048122"/>
              <a:gd name="connsiteY1" fmla="*/ 3159453 h 4413929"/>
              <a:gd name="connsiteX2" fmla="*/ 2152481 w 11048122"/>
              <a:gd name="connsiteY2" fmla="*/ 4413719 h 4413929"/>
              <a:gd name="connsiteX3" fmla="*/ 3002145 w 11048122"/>
              <a:gd name="connsiteY3" fmla="*/ 2665839 h 4413929"/>
              <a:gd name="connsiteX4" fmla="*/ 3625232 w 11048122"/>
              <a:gd name="connsiteY4" fmla="*/ 3847276 h 4413929"/>
              <a:gd name="connsiteX5" fmla="*/ 4474895 w 11048122"/>
              <a:gd name="connsiteY5" fmla="*/ 1476310 h 4413929"/>
              <a:gd name="connsiteX6" fmla="*/ 5081798 w 11048122"/>
              <a:gd name="connsiteY6" fmla="*/ 2204593 h 4413929"/>
              <a:gd name="connsiteX7" fmla="*/ 5648241 w 11048122"/>
              <a:gd name="connsiteY7" fmla="*/ 691382 h 4413929"/>
              <a:gd name="connsiteX8" fmla="*/ 6392843 w 11048122"/>
              <a:gd name="connsiteY8" fmla="*/ 1457444 h 4413929"/>
              <a:gd name="connsiteX9" fmla="*/ 7947284 w 11048122"/>
              <a:gd name="connsiteY9" fmla="*/ 6332 h 4413929"/>
              <a:gd name="connsiteX10" fmla="*/ 11048122 w 11048122"/>
              <a:gd name="connsiteY10" fmla="*/ 245422 h 4413929"/>
              <a:gd name="connsiteX0" fmla="*/ 0 w 11171063"/>
              <a:gd name="connsiteY0" fmla="*/ 4365573 h 4414336"/>
              <a:gd name="connsiteX1" fmla="*/ 1456566 w 11171063"/>
              <a:gd name="connsiteY1" fmla="*/ 3159860 h 4414336"/>
              <a:gd name="connsiteX2" fmla="*/ 2152481 w 11171063"/>
              <a:gd name="connsiteY2" fmla="*/ 4414126 h 4414336"/>
              <a:gd name="connsiteX3" fmla="*/ 3002145 w 11171063"/>
              <a:gd name="connsiteY3" fmla="*/ 2666246 h 4414336"/>
              <a:gd name="connsiteX4" fmla="*/ 3625232 w 11171063"/>
              <a:gd name="connsiteY4" fmla="*/ 3847683 h 4414336"/>
              <a:gd name="connsiteX5" fmla="*/ 4474895 w 11171063"/>
              <a:gd name="connsiteY5" fmla="*/ 1476717 h 4414336"/>
              <a:gd name="connsiteX6" fmla="*/ 5081798 w 11171063"/>
              <a:gd name="connsiteY6" fmla="*/ 2205000 h 4414336"/>
              <a:gd name="connsiteX7" fmla="*/ 5648241 w 11171063"/>
              <a:gd name="connsiteY7" fmla="*/ 691789 h 4414336"/>
              <a:gd name="connsiteX8" fmla="*/ 6392843 w 11171063"/>
              <a:gd name="connsiteY8" fmla="*/ 1457851 h 4414336"/>
              <a:gd name="connsiteX9" fmla="*/ 7947284 w 11171063"/>
              <a:gd name="connsiteY9" fmla="*/ 6739 h 4414336"/>
              <a:gd name="connsiteX10" fmla="*/ 11171063 w 11171063"/>
              <a:gd name="connsiteY10" fmla="*/ 225999 h 4414336"/>
              <a:gd name="connsiteX0" fmla="*/ 0 w 10980700"/>
              <a:gd name="connsiteY0" fmla="*/ 4365662 h 4414425"/>
              <a:gd name="connsiteX1" fmla="*/ 1456566 w 10980700"/>
              <a:gd name="connsiteY1" fmla="*/ 3159949 h 4414425"/>
              <a:gd name="connsiteX2" fmla="*/ 2152481 w 10980700"/>
              <a:gd name="connsiteY2" fmla="*/ 4414215 h 4414425"/>
              <a:gd name="connsiteX3" fmla="*/ 3002145 w 10980700"/>
              <a:gd name="connsiteY3" fmla="*/ 2666335 h 4414425"/>
              <a:gd name="connsiteX4" fmla="*/ 3625232 w 10980700"/>
              <a:gd name="connsiteY4" fmla="*/ 3847772 h 4414425"/>
              <a:gd name="connsiteX5" fmla="*/ 4474895 w 10980700"/>
              <a:gd name="connsiteY5" fmla="*/ 1476806 h 4414425"/>
              <a:gd name="connsiteX6" fmla="*/ 5081798 w 10980700"/>
              <a:gd name="connsiteY6" fmla="*/ 2205089 h 4414425"/>
              <a:gd name="connsiteX7" fmla="*/ 5648241 w 10980700"/>
              <a:gd name="connsiteY7" fmla="*/ 691878 h 4414425"/>
              <a:gd name="connsiteX8" fmla="*/ 6392843 w 10980700"/>
              <a:gd name="connsiteY8" fmla="*/ 1457940 h 4414425"/>
              <a:gd name="connsiteX9" fmla="*/ 7947284 w 10980700"/>
              <a:gd name="connsiteY9" fmla="*/ 6828 h 4414425"/>
              <a:gd name="connsiteX10" fmla="*/ 10980700 w 10980700"/>
              <a:gd name="connsiteY10" fmla="*/ 222123 h 4414425"/>
              <a:gd name="connsiteX0" fmla="*/ 0 w 10980700"/>
              <a:gd name="connsiteY0" fmla="*/ 4365663 h 4414426"/>
              <a:gd name="connsiteX1" fmla="*/ 1456566 w 10980700"/>
              <a:gd name="connsiteY1" fmla="*/ 3159950 h 4414426"/>
              <a:gd name="connsiteX2" fmla="*/ 2152481 w 10980700"/>
              <a:gd name="connsiteY2" fmla="*/ 4414216 h 4414426"/>
              <a:gd name="connsiteX3" fmla="*/ 3002145 w 10980700"/>
              <a:gd name="connsiteY3" fmla="*/ 2666336 h 4414426"/>
              <a:gd name="connsiteX4" fmla="*/ 3625232 w 10980700"/>
              <a:gd name="connsiteY4" fmla="*/ 3847773 h 4414426"/>
              <a:gd name="connsiteX5" fmla="*/ 4474895 w 10980700"/>
              <a:gd name="connsiteY5" fmla="*/ 1476807 h 4414426"/>
              <a:gd name="connsiteX6" fmla="*/ 5081798 w 10980700"/>
              <a:gd name="connsiteY6" fmla="*/ 2205090 h 4414426"/>
              <a:gd name="connsiteX7" fmla="*/ 5648241 w 10980700"/>
              <a:gd name="connsiteY7" fmla="*/ 691879 h 4414426"/>
              <a:gd name="connsiteX8" fmla="*/ 6392843 w 10980700"/>
              <a:gd name="connsiteY8" fmla="*/ 1457941 h 4414426"/>
              <a:gd name="connsiteX9" fmla="*/ 7947284 w 10980700"/>
              <a:gd name="connsiteY9" fmla="*/ 6829 h 4414426"/>
              <a:gd name="connsiteX10" fmla="*/ 10980700 w 10980700"/>
              <a:gd name="connsiteY10" fmla="*/ 222124 h 4414426"/>
              <a:gd name="connsiteX0" fmla="*/ 0 w 11123472"/>
              <a:gd name="connsiteY0" fmla="*/ 4367331 h 4416094"/>
              <a:gd name="connsiteX1" fmla="*/ 1456566 w 11123472"/>
              <a:gd name="connsiteY1" fmla="*/ 3161618 h 4416094"/>
              <a:gd name="connsiteX2" fmla="*/ 2152481 w 11123472"/>
              <a:gd name="connsiteY2" fmla="*/ 4415884 h 4416094"/>
              <a:gd name="connsiteX3" fmla="*/ 3002145 w 11123472"/>
              <a:gd name="connsiteY3" fmla="*/ 2668004 h 4416094"/>
              <a:gd name="connsiteX4" fmla="*/ 3625232 w 11123472"/>
              <a:gd name="connsiteY4" fmla="*/ 3849441 h 4416094"/>
              <a:gd name="connsiteX5" fmla="*/ 4474895 w 11123472"/>
              <a:gd name="connsiteY5" fmla="*/ 1478475 h 4416094"/>
              <a:gd name="connsiteX6" fmla="*/ 5081798 w 11123472"/>
              <a:gd name="connsiteY6" fmla="*/ 2206758 h 4416094"/>
              <a:gd name="connsiteX7" fmla="*/ 5648241 w 11123472"/>
              <a:gd name="connsiteY7" fmla="*/ 693547 h 4416094"/>
              <a:gd name="connsiteX8" fmla="*/ 6392843 w 11123472"/>
              <a:gd name="connsiteY8" fmla="*/ 1459609 h 4416094"/>
              <a:gd name="connsiteX9" fmla="*/ 7947284 w 11123472"/>
              <a:gd name="connsiteY9" fmla="*/ 8497 h 4416094"/>
              <a:gd name="connsiteX10" fmla="*/ 11123472 w 11123472"/>
              <a:gd name="connsiteY10" fmla="*/ 164303 h 4416094"/>
              <a:gd name="connsiteX0" fmla="*/ 0 w 7947283"/>
              <a:gd name="connsiteY0" fmla="*/ 4358834 h 4407597"/>
              <a:gd name="connsiteX1" fmla="*/ 1456566 w 7947283"/>
              <a:gd name="connsiteY1" fmla="*/ 3153121 h 4407597"/>
              <a:gd name="connsiteX2" fmla="*/ 2152481 w 7947283"/>
              <a:gd name="connsiteY2" fmla="*/ 4407387 h 4407597"/>
              <a:gd name="connsiteX3" fmla="*/ 3002145 w 7947283"/>
              <a:gd name="connsiteY3" fmla="*/ 2659507 h 4407597"/>
              <a:gd name="connsiteX4" fmla="*/ 3625232 w 7947283"/>
              <a:gd name="connsiteY4" fmla="*/ 3840944 h 4407597"/>
              <a:gd name="connsiteX5" fmla="*/ 4474895 w 7947283"/>
              <a:gd name="connsiteY5" fmla="*/ 1469978 h 4407597"/>
              <a:gd name="connsiteX6" fmla="*/ 5081798 w 7947283"/>
              <a:gd name="connsiteY6" fmla="*/ 2198261 h 4407597"/>
              <a:gd name="connsiteX7" fmla="*/ 5648241 w 7947283"/>
              <a:gd name="connsiteY7" fmla="*/ 685050 h 4407597"/>
              <a:gd name="connsiteX8" fmla="*/ 6392843 w 7947283"/>
              <a:gd name="connsiteY8" fmla="*/ 1451112 h 4407597"/>
              <a:gd name="connsiteX9" fmla="*/ 7947284 w 7947283"/>
              <a:gd name="connsiteY9" fmla="*/ 0 h 4407597"/>
              <a:gd name="connsiteX0" fmla="*/ 0 w 9910390"/>
              <a:gd name="connsiteY0" fmla="*/ 4672137 h 4720900"/>
              <a:gd name="connsiteX1" fmla="*/ 1456566 w 9910390"/>
              <a:gd name="connsiteY1" fmla="*/ 3466424 h 4720900"/>
              <a:gd name="connsiteX2" fmla="*/ 2152481 w 9910390"/>
              <a:gd name="connsiteY2" fmla="*/ 4720690 h 4720900"/>
              <a:gd name="connsiteX3" fmla="*/ 3002145 w 9910390"/>
              <a:gd name="connsiteY3" fmla="*/ 2972810 h 4720900"/>
              <a:gd name="connsiteX4" fmla="*/ 3625232 w 9910390"/>
              <a:gd name="connsiteY4" fmla="*/ 4154247 h 4720900"/>
              <a:gd name="connsiteX5" fmla="*/ 4474895 w 9910390"/>
              <a:gd name="connsiteY5" fmla="*/ 1783281 h 4720900"/>
              <a:gd name="connsiteX6" fmla="*/ 5081798 w 9910390"/>
              <a:gd name="connsiteY6" fmla="*/ 2511564 h 4720900"/>
              <a:gd name="connsiteX7" fmla="*/ 5648241 w 9910390"/>
              <a:gd name="connsiteY7" fmla="*/ 998353 h 4720900"/>
              <a:gd name="connsiteX8" fmla="*/ 6392843 w 9910390"/>
              <a:gd name="connsiteY8" fmla="*/ 1764415 h 4720900"/>
              <a:gd name="connsiteX9" fmla="*/ 9910390 w 9910390"/>
              <a:gd name="connsiteY9" fmla="*/ 0 h 4720900"/>
              <a:gd name="connsiteX0" fmla="*/ 0 w 9910390"/>
              <a:gd name="connsiteY0" fmla="*/ 4672137 h 4720900"/>
              <a:gd name="connsiteX1" fmla="*/ 1456566 w 9910390"/>
              <a:gd name="connsiteY1" fmla="*/ 3466424 h 4720900"/>
              <a:gd name="connsiteX2" fmla="*/ 2152481 w 9910390"/>
              <a:gd name="connsiteY2" fmla="*/ 4720690 h 4720900"/>
              <a:gd name="connsiteX3" fmla="*/ 3002145 w 9910390"/>
              <a:gd name="connsiteY3" fmla="*/ 2972810 h 4720900"/>
              <a:gd name="connsiteX4" fmla="*/ 3625232 w 9910390"/>
              <a:gd name="connsiteY4" fmla="*/ 4154247 h 4720900"/>
              <a:gd name="connsiteX5" fmla="*/ 4474895 w 9910390"/>
              <a:gd name="connsiteY5" fmla="*/ 1783281 h 4720900"/>
              <a:gd name="connsiteX6" fmla="*/ 5081798 w 9910390"/>
              <a:gd name="connsiteY6" fmla="*/ 2511564 h 4720900"/>
              <a:gd name="connsiteX7" fmla="*/ 5648241 w 9910390"/>
              <a:gd name="connsiteY7" fmla="*/ 998353 h 4720900"/>
              <a:gd name="connsiteX8" fmla="*/ 6392843 w 9910390"/>
              <a:gd name="connsiteY8" fmla="*/ 1764415 h 4720900"/>
              <a:gd name="connsiteX9" fmla="*/ 9910390 w 9910390"/>
              <a:gd name="connsiteY9" fmla="*/ 0 h 4720900"/>
              <a:gd name="connsiteX0" fmla="*/ 0 w 9791413"/>
              <a:gd name="connsiteY0" fmla="*/ 4680069 h 4728832"/>
              <a:gd name="connsiteX1" fmla="*/ 1456566 w 9791413"/>
              <a:gd name="connsiteY1" fmla="*/ 3474356 h 4728832"/>
              <a:gd name="connsiteX2" fmla="*/ 2152481 w 9791413"/>
              <a:gd name="connsiteY2" fmla="*/ 4728622 h 4728832"/>
              <a:gd name="connsiteX3" fmla="*/ 3002145 w 9791413"/>
              <a:gd name="connsiteY3" fmla="*/ 2980742 h 4728832"/>
              <a:gd name="connsiteX4" fmla="*/ 3625232 w 9791413"/>
              <a:gd name="connsiteY4" fmla="*/ 4162179 h 4728832"/>
              <a:gd name="connsiteX5" fmla="*/ 4474895 w 9791413"/>
              <a:gd name="connsiteY5" fmla="*/ 1791213 h 4728832"/>
              <a:gd name="connsiteX6" fmla="*/ 5081798 w 9791413"/>
              <a:gd name="connsiteY6" fmla="*/ 2519496 h 4728832"/>
              <a:gd name="connsiteX7" fmla="*/ 5648241 w 9791413"/>
              <a:gd name="connsiteY7" fmla="*/ 1006285 h 4728832"/>
              <a:gd name="connsiteX8" fmla="*/ 6392843 w 9791413"/>
              <a:gd name="connsiteY8" fmla="*/ 1772347 h 4728832"/>
              <a:gd name="connsiteX9" fmla="*/ 9791413 w 9791413"/>
              <a:gd name="connsiteY9" fmla="*/ 0 h 4728832"/>
              <a:gd name="connsiteX0" fmla="*/ 0 w 9791413"/>
              <a:gd name="connsiteY0" fmla="*/ 4680069 h 4728832"/>
              <a:gd name="connsiteX1" fmla="*/ 1456566 w 9791413"/>
              <a:gd name="connsiteY1" fmla="*/ 3474356 h 4728832"/>
              <a:gd name="connsiteX2" fmla="*/ 2152481 w 9791413"/>
              <a:gd name="connsiteY2" fmla="*/ 4728622 h 4728832"/>
              <a:gd name="connsiteX3" fmla="*/ 3002145 w 9791413"/>
              <a:gd name="connsiteY3" fmla="*/ 2980742 h 4728832"/>
              <a:gd name="connsiteX4" fmla="*/ 3625232 w 9791413"/>
              <a:gd name="connsiteY4" fmla="*/ 4162179 h 4728832"/>
              <a:gd name="connsiteX5" fmla="*/ 4474895 w 9791413"/>
              <a:gd name="connsiteY5" fmla="*/ 1791213 h 4728832"/>
              <a:gd name="connsiteX6" fmla="*/ 5081798 w 9791413"/>
              <a:gd name="connsiteY6" fmla="*/ 2519496 h 4728832"/>
              <a:gd name="connsiteX7" fmla="*/ 5648241 w 9791413"/>
              <a:gd name="connsiteY7" fmla="*/ 1006285 h 4728832"/>
              <a:gd name="connsiteX8" fmla="*/ 6392843 w 9791413"/>
              <a:gd name="connsiteY8" fmla="*/ 1772347 h 4728832"/>
              <a:gd name="connsiteX9" fmla="*/ 9791413 w 9791413"/>
              <a:gd name="connsiteY9" fmla="*/ 0 h 4728832"/>
              <a:gd name="connsiteX0" fmla="*/ 0 w 9791413"/>
              <a:gd name="connsiteY0" fmla="*/ 4680069 h 4728832"/>
              <a:gd name="connsiteX1" fmla="*/ 1456566 w 9791413"/>
              <a:gd name="connsiteY1" fmla="*/ 3474356 h 4728832"/>
              <a:gd name="connsiteX2" fmla="*/ 2152481 w 9791413"/>
              <a:gd name="connsiteY2" fmla="*/ 4728622 h 4728832"/>
              <a:gd name="connsiteX3" fmla="*/ 3002145 w 9791413"/>
              <a:gd name="connsiteY3" fmla="*/ 2980742 h 4728832"/>
              <a:gd name="connsiteX4" fmla="*/ 3625232 w 9791413"/>
              <a:gd name="connsiteY4" fmla="*/ 4162179 h 4728832"/>
              <a:gd name="connsiteX5" fmla="*/ 4474895 w 9791413"/>
              <a:gd name="connsiteY5" fmla="*/ 1791213 h 4728832"/>
              <a:gd name="connsiteX6" fmla="*/ 5081798 w 9791413"/>
              <a:gd name="connsiteY6" fmla="*/ 2519496 h 4728832"/>
              <a:gd name="connsiteX7" fmla="*/ 5648241 w 9791413"/>
              <a:gd name="connsiteY7" fmla="*/ 1006285 h 4728832"/>
              <a:gd name="connsiteX8" fmla="*/ 6392843 w 9791413"/>
              <a:gd name="connsiteY8" fmla="*/ 1772347 h 4728832"/>
              <a:gd name="connsiteX9" fmla="*/ 9791413 w 9791413"/>
              <a:gd name="connsiteY9" fmla="*/ 0 h 4728832"/>
              <a:gd name="connsiteX0" fmla="*/ 115593 w 9907006"/>
              <a:gd name="connsiteY0" fmla="*/ 4680069 h 4817244"/>
              <a:gd name="connsiteX1" fmla="*/ 105750 w 9907006"/>
              <a:gd name="connsiteY1" fmla="*/ 4739396 h 4817244"/>
              <a:gd name="connsiteX2" fmla="*/ 1572159 w 9907006"/>
              <a:gd name="connsiteY2" fmla="*/ 3474356 h 4817244"/>
              <a:gd name="connsiteX3" fmla="*/ 2268074 w 9907006"/>
              <a:gd name="connsiteY3" fmla="*/ 4728622 h 4817244"/>
              <a:gd name="connsiteX4" fmla="*/ 3117738 w 9907006"/>
              <a:gd name="connsiteY4" fmla="*/ 2980742 h 4817244"/>
              <a:gd name="connsiteX5" fmla="*/ 3740825 w 9907006"/>
              <a:gd name="connsiteY5" fmla="*/ 4162179 h 4817244"/>
              <a:gd name="connsiteX6" fmla="*/ 4590488 w 9907006"/>
              <a:gd name="connsiteY6" fmla="*/ 1791213 h 4817244"/>
              <a:gd name="connsiteX7" fmla="*/ 5197391 w 9907006"/>
              <a:gd name="connsiteY7" fmla="*/ 2519496 h 4817244"/>
              <a:gd name="connsiteX8" fmla="*/ 5763834 w 9907006"/>
              <a:gd name="connsiteY8" fmla="*/ 1006285 h 4817244"/>
              <a:gd name="connsiteX9" fmla="*/ 6508436 w 9907006"/>
              <a:gd name="connsiteY9" fmla="*/ 1772347 h 4817244"/>
              <a:gd name="connsiteX10" fmla="*/ 9907006 w 9907006"/>
              <a:gd name="connsiteY10" fmla="*/ 0 h 4817244"/>
              <a:gd name="connsiteX0" fmla="*/ 1530 w 10018254"/>
              <a:gd name="connsiteY0" fmla="*/ 4143077 h 4772205"/>
              <a:gd name="connsiteX1" fmla="*/ 216998 w 10018254"/>
              <a:gd name="connsiteY1" fmla="*/ 4739396 h 4772205"/>
              <a:gd name="connsiteX2" fmla="*/ 1683407 w 10018254"/>
              <a:gd name="connsiteY2" fmla="*/ 3474356 h 4772205"/>
              <a:gd name="connsiteX3" fmla="*/ 2379322 w 10018254"/>
              <a:gd name="connsiteY3" fmla="*/ 4728622 h 4772205"/>
              <a:gd name="connsiteX4" fmla="*/ 3228986 w 10018254"/>
              <a:gd name="connsiteY4" fmla="*/ 2980742 h 4772205"/>
              <a:gd name="connsiteX5" fmla="*/ 3852073 w 10018254"/>
              <a:gd name="connsiteY5" fmla="*/ 4162179 h 4772205"/>
              <a:gd name="connsiteX6" fmla="*/ 4701736 w 10018254"/>
              <a:gd name="connsiteY6" fmla="*/ 1791213 h 4772205"/>
              <a:gd name="connsiteX7" fmla="*/ 5308639 w 10018254"/>
              <a:gd name="connsiteY7" fmla="*/ 2519496 h 4772205"/>
              <a:gd name="connsiteX8" fmla="*/ 5875082 w 10018254"/>
              <a:gd name="connsiteY8" fmla="*/ 1006285 h 4772205"/>
              <a:gd name="connsiteX9" fmla="*/ 6619684 w 10018254"/>
              <a:gd name="connsiteY9" fmla="*/ 1772347 h 4772205"/>
              <a:gd name="connsiteX10" fmla="*/ 10018254 w 10018254"/>
              <a:gd name="connsiteY10" fmla="*/ 0 h 4772205"/>
              <a:gd name="connsiteX0" fmla="*/ 210538 w 10227262"/>
              <a:gd name="connsiteY0" fmla="*/ 4143077 h 5190965"/>
              <a:gd name="connsiteX1" fmla="*/ 82675 w 10227262"/>
              <a:gd name="connsiteY1" fmla="*/ 5168559 h 5190965"/>
              <a:gd name="connsiteX2" fmla="*/ 1892415 w 10227262"/>
              <a:gd name="connsiteY2" fmla="*/ 3474356 h 5190965"/>
              <a:gd name="connsiteX3" fmla="*/ 2588330 w 10227262"/>
              <a:gd name="connsiteY3" fmla="*/ 4728622 h 5190965"/>
              <a:gd name="connsiteX4" fmla="*/ 3437994 w 10227262"/>
              <a:gd name="connsiteY4" fmla="*/ 2980742 h 5190965"/>
              <a:gd name="connsiteX5" fmla="*/ 4061081 w 10227262"/>
              <a:gd name="connsiteY5" fmla="*/ 4162179 h 5190965"/>
              <a:gd name="connsiteX6" fmla="*/ 4910744 w 10227262"/>
              <a:gd name="connsiteY6" fmla="*/ 1791213 h 5190965"/>
              <a:gd name="connsiteX7" fmla="*/ 5517647 w 10227262"/>
              <a:gd name="connsiteY7" fmla="*/ 2519496 h 5190965"/>
              <a:gd name="connsiteX8" fmla="*/ 6084090 w 10227262"/>
              <a:gd name="connsiteY8" fmla="*/ 1006285 h 5190965"/>
              <a:gd name="connsiteX9" fmla="*/ 6828692 w 10227262"/>
              <a:gd name="connsiteY9" fmla="*/ 1772347 h 5190965"/>
              <a:gd name="connsiteX10" fmla="*/ 10227262 w 10227262"/>
              <a:gd name="connsiteY10" fmla="*/ 0 h 5190965"/>
              <a:gd name="connsiteX0" fmla="*/ 260723 w 10277447"/>
              <a:gd name="connsiteY0" fmla="*/ 4143077 h 5168559"/>
              <a:gd name="connsiteX1" fmla="*/ 132860 w 10277447"/>
              <a:gd name="connsiteY1" fmla="*/ 5168559 h 5168559"/>
              <a:gd name="connsiteX2" fmla="*/ 1942600 w 10277447"/>
              <a:gd name="connsiteY2" fmla="*/ 3474356 h 5168559"/>
              <a:gd name="connsiteX3" fmla="*/ 2638515 w 10277447"/>
              <a:gd name="connsiteY3" fmla="*/ 4728622 h 5168559"/>
              <a:gd name="connsiteX4" fmla="*/ 3488179 w 10277447"/>
              <a:gd name="connsiteY4" fmla="*/ 2980742 h 5168559"/>
              <a:gd name="connsiteX5" fmla="*/ 4111266 w 10277447"/>
              <a:gd name="connsiteY5" fmla="*/ 4162179 h 5168559"/>
              <a:gd name="connsiteX6" fmla="*/ 4960929 w 10277447"/>
              <a:gd name="connsiteY6" fmla="*/ 1791213 h 5168559"/>
              <a:gd name="connsiteX7" fmla="*/ 5567832 w 10277447"/>
              <a:gd name="connsiteY7" fmla="*/ 2519496 h 5168559"/>
              <a:gd name="connsiteX8" fmla="*/ 6134275 w 10277447"/>
              <a:gd name="connsiteY8" fmla="*/ 1006285 h 5168559"/>
              <a:gd name="connsiteX9" fmla="*/ 6878877 w 10277447"/>
              <a:gd name="connsiteY9" fmla="*/ 1772347 h 5168559"/>
              <a:gd name="connsiteX10" fmla="*/ 10277447 w 10277447"/>
              <a:gd name="connsiteY10" fmla="*/ 0 h 5168559"/>
              <a:gd name="connsiteX0" fmla="*/ 260723 w 10277447"/>
              <a:gd name="connsiteY0" fmla="*/ 4143077 h 5168559"/>
              <a:gd name="connsiteX1" fmla="*/ 132860 w 10277447"/>
              <a:gd name="connsiteY1" fmla="*/ 5168559 h 5168559"/>
              <a:gd name="connsiteX2" fmla="*/ 1942600 w 10277447"/>
              <a:gd name="connsiteY2" fmla="*/ 3474356 h 5168559"/>
              <a:gd name="connsiteX3" fmla="*/ 2638515 w 10277447"/>
              <a:gd name="connsiteY3" fmla="*/ 4728622 h 5168559"/>
              <a:gd name="connsiteX4" fmla="*/ 3488179 w 10277447"/>
              <a:gd name="connsiteY4" fmla="*/ 2980742 h 5168559"/>
              <a:gd name="connsiteX5" fmla="*/ 4111266 w 10277447"/>
              <a:gd name="connsiteY5" fmla="*/ 4162179 h 5168559"/>
              <a:gd name="connsiteX6" fmla="*/ 4960929 w 10277447"/>
              <a:gd name="connsiteY6" fmla="*/ 1791213 h 5168559"/>
              <a:gd name="connsiteX7" fmla="*/ 5567832 w 10277447"/>
              <a:gd name="connsiteY7" fmla="*/ 2519496 h 5168559"/>
              <a:gd name="connsiteX8" fmla="*/ 6134275 w 10277447"/>
              <a:gd name="connsiteY8" fmla="*/ 1006285 h 5168559"/>
              <a:gd name="connsiteX9" fmla="*/ 6878877 w 10277447"/>
              <a:gd name="connsiteY9" fmla="*/ 1772347 h 5168559"/>
              <a:gd name="connsiteX10" fmla="*/ 10277447 w 10277447"/>
              <a:gd name="connsiteY10" fmla="*/ 0 h 5168559"/>
              <a:gd name="connsiteX0" fmla="*/ 1088827 w 10204307"/>
              <a:gd name="connsiteY0" fmla="*/ 3228771 h 5168559"/>
              <a:gd name="connsiteX1" fmla="*/ 59720 w 10204307"/>
              <a:gd name="connsiteY1" fmla="*/ 5168559 h 5168559"/>
              <a:gd name="connsiteX2" fmla="*/ 1869460 w 10204307"/>
              <a:gd name="connsiteY2" fmla="*/ 3474356 h 5168559"/>
              <a:gd name="connsiteX3" fmla="*/ 2565375 w 10204307"/>
              <a:gd name="connsiteY3" fmla="*/ 4728622 h 5168559"/>
              <a:gd name="connsiteX4" fmla="*/ 3415039 w 10204307"/>
              <a:gd name="connsiteY4" fmla="*/ 2980742 h 5168559"/>
              <a:gd name="connsiteX5" fmla="*/ 4038126 w 10204307"/>
              <a:gd name="connsiteY5" fmla="*/ 4162179 h 5168559"/>
              <a:gd name="connsiteX6" fmla="*/ 4887789 w 10204307"/>
              <a:gd name="connsiteY6" fmla="*/ 1791213 h 5168559"/>
              <a:gd name="connsiteX7" fmla="*/ 5494692 w 10204307"/>
              <a:gd name="connsiteY7" fmla="*/ 2519496 h 5168559"/>
              <a:gd name="connsiteX8" fmla="*/ 6061135 w 10204307"/>
              <a:gd name="connsiteY8" fmla="*/ 1006285 h 5168559"/>
              <a:gd name="connsiteX9" fmla="*/ 6805737 w 10204307"/>
              <a:gd name="connsiteY9" fmla="*/ 1772347 h 5168559"/>
              <a:gd name="connsiteX10" fmla="*/ 10204307 w 10204307"/>
              <a:gd name="connsiteY10" fmla="*/ 0 h 5168559"/>
              <a:gd name="connsiteX0" fmla="*/ 938428 w 10210645"/>
              <a:gd name="connsiteY0" fmla="*/ 3359386 h 5168559"/>
              <a:gd name="connsiteX1" fmla="*/ 66058 w 10210645"/>
              <a:gd name="connsiteY1" fmla="*/ 5168559 h 5168559"/>
              <a:gd name="connsiteX2" fmla="*/ 1875798 w 10210645"/>
              <a:gd name="connsiteY2" fmla="*/ 3474356 h 5168559"/>
              <a:gd name="connsiteX3" fmla="*/ 2571713 w 10210645"/>
              <a:gd name="connsiteY3" fmla="*/ 4728622 h 5168559"/>
              <a:gd name="connsiteX4" fmla="*/ 3421377 w 10210645"/>
              <a:gd name="connsiteY4" fmla="*/ 2980742 h 5168559"/>
              <a:gd name="connsiteX5" fmla="*/ 4044464 w 10210645"/>
              <a:gd name="connsiteY5" fmla="*/ 4162179 h 5168559"/>
              <a:gd name="connsiteX6" fmla="*/ 4894127 w 10210645"/>
              <a:gd name="connsiteY6" fmla="*/ 1791213 h 5168559"/>
              <a:gd name="connsiteX7" fmla="*/ 5501030 w 10210645"/>
              <a:gd name="connsiteY7" fmla="*/ 2519496 h 5168559"/>
              <a:gd name="connsiteX8" fmla="*/ 6067473 w 10210645"/>
              <a:gd name="connsiteY8" fmla="*/ 1006285 h 5168559"/>
              <a:gd name="connsiteX9" fmla="*/ 6812075 w 10210645"/>
              <a:gd name="connsiteY9" fmla="*/ 1772347 h 5168559"/>
              <a:gd name="connsiteX10" fmla="*/ 10210645 w 10210645"/>
              <a:gd name="connsiteY10" fmla="*/ 0 h 5168559"/>
              <a:gd name="connsiteX0" fmla="*/ 789529 w 10218485"/>
              <a:gd name="connsiteY0" fmla="*/ 3777354 h 5168559"/>
              <a:gd name="connsiteX1" fmla="*/ 73898 w 10218485"/>
              <a:gd name="connsiteY1" fmla="*/ 5168559 h 5168559"/>
              <a:gd name="connsiteX2" fmla="*/ 1883638 w 10218485"/>
              <a:gd name="connsiteY2" fmla="*/ 3474356 h 5168559"/>
              <a:gd name="connsiteX3" fmla="*/ 2579553 w 10218485"/>
              <a:gd name="connsiteY3" fmla="*/ 4728622 h 5168559"/>
              <a:gd name="connsiteX4" fmla="*/ 3429217 w 10218485"/>
              <a:gd name="connsiteY4" fmla="*/ 2980742 h 5168559"/>
              <a:gd name="connsiteX5" fmla="*/ 4052304 w 10218485"/>
              <a:gd name="connsiteY5" fmla="*/ 4162179 h 5168559"/>
              <a:gd name="connsiteX6" fmla="*/ 4901967 w 10218485"/>
              <a:gd name="connsiteY6" fmla="*/ 1791213 h 5168559"/>
              <a:gd name="connsiteX7" fmla="*/ 5508870 w 10218485"/>
              <a:gd name="connsiteY7" fmla="*/ 2519496 h 5168559"/>
              <a:gd name="connsiteX8" fmla="*/ 6075313 w 10218485"/>
              <a:gd name="connsiteY8" fmla="*/ 1006285 h 5168559"/>
              <a:gd name="connsiteX9" fmla="*/ 6819915 w 10218485"/>
              <a:gd name="connsiteY9" fmla="*/ 1772347 h 5168559"/>
              <a:gd name="connsiteX10" fmla="*/ 10218485 w 10218485"/>
              <a:gd name="connsiteY10" fmla="*/ 0 h 5168559"/>
              <a:gd name="connsiteX0" fmla="*/ 1051109 w 10480065"/>
              <a:gd name="connsiteY0" fmla="*/ 3777354 h 5064067"/>
              <a:gd name="connsiteX1" fmla="*/ 61187 w 10480065"/>
              <a:gd name="connsiteY1" fmla="*/ 5064067 h 5064067"/>
              <a:gd name="connsiteX2" fmla="*/ 2145218 w 10480065"/>
              <a:gd name="connsiteY2" fmla="*/ 3474356 h 5064067"/>
              <a:gd name="connsiteX3" fmla="*/ 2841133 w 10480065"/>
              <a:gd name="connsiteY3" fmla="*/ 4728622 h 5064067"/>
              <a:gd name="connsiteX4" fmla="*/ 3690797 w 10480065"/>
              <a:gd name="connsiteY4" fmla="*/ 2980742 h 5064067"/>
              <a:gd name="connsiteX5" fmla="*/ 4313884 w 10480065"/>
              <a:gd name="connsiteY5" fmla="*/ 4162179 h 5064067"/>
              <a:gd name="connsiteX6" fmla="*/ 5163547 w 10480065"/>
              <a:gd name="connsiteY6" fmla="*/ 1791213 h 5064067"/>
              <a:gd name="connsiteX7" fmla="*/ 5770450 w 10480065"/>
              <a:gd name="connsiteY7" fmla="*/ 2519496 h 5064067"/>
              <a:gd name="connsiteX8" fmla="*/ 6336893 w 10480065"/>
              <a:gd name="connsiteY8" fmla="*/ 1006285 h 5064067"/>
              <a:gd name="connsiteX9" fmla="*/ 7081495 w 10480065"/>
              <a:gd name="connsiteY9" fmla="*/ 1772347 h 5064067"/>
              <a:gd name="connsiteX10" fmla="*/ 10480065 w 10480065"/>
              <a:gd name="connsiteY10" fmla="*/ 0 h 5064067"/>
              <a:gd name="connsiteX0" fmla="*/ 1253002 w 10472973"/>
              <a:gd name="connsiteY0" fmla="*/ 5292489 h 5292778"/>
              <a:gd name="connsiteX1" fmla="*/ 54095 w 10472973"/>
              <a:gd name="connsiteY1" fmla="*/ 5064067 h 5292778"/>
              <a:gd name="connsiteX2" fmla="*/ 2138126 w 10472973"/>
              <a:gd name="connsiteY2" fmla="*/ 3474356 h 5292778"/>
              <a:gd name="connsiteX3" fmla="*/ 2834041 w 10472973"/>
              <a:gd name="connsiteY3" fmla="*/ 4728622 h 5292778"/>
              <a:gd name="connsiteX4" fmla="*/ 3683705 w 10472973"/>
              <a:gd name="connsiteY4" fmla="*/ 2980742 h 5292778"/>
              <a:gd name="connsiteX5" fmla="*/ 4306792 w 10472973"/>
              <a:gd name="connsiteY5" fmla="*/ 4162179 h 5292778"/>
              <a:gd name="connsiteX6" fmla="*/ 5156455 w 10472973"/>
              <a:gd name="connsiteY6" fmla="*/ 1791213 h 5292778"/>
              <a:gd name="connsiteX7" fmla="*/ 5763358 w 10472973"/>
              <a:gd name="connsiteY7" fmla="*/ 2519496 h 5292778"/>
              <a:gd name="connsiteX8" fmla="*/ 6329801 w 10472973"/>
              <a:gd name="connsiteY8" fmla="*/ 1006285 h 5292778"/>
              <a:gd name="connsiteX9" fmla="*/ 7074403 w 10472973"/>
              <a:gd name="connsiteY9" fmla="*/ 1772347 h 5292778"/>
              <a:gd name="connsiteX10" fmla="*/ 10472973 w 10472973"/>
              <a:gd name="connsiteY10" fmla="*/ 0 h 5292778"/>
              <a:gd name="connsiteX0" fmla="*/ 1253002 w 10472973"/>
              <a:gd name="connsiteY0" fmla="*/ 5292489 h 5292778"/>
              <a:gd name="connsiteX1" fmla="*/ 54095 w 10472973"/>
              <a:gd name="connsiteY1" fmla="*/ 5064067 h 5292778"/>
              <a:gd name="connsiteX2" fmla="*/ 2138126 w 10472973"/>
              <a:gd name="connsiteY2" fmla="*/ 3474356 h 5292778"/>
              <a:gd name="connsiteX3" fmla="*/ 2834041 w 10472973"/>
              <a:gd name="connsiteY3" fmla="*/ 4728622 h 5292778"/>
              <a:gd name="connsiteX4" fmla="*/ 3683705 w 10472973"/>
              <a:gd name="connsiteY4" fmla="*/ 2980742 h 5292778"/>
              <a:gd name="connsiteX5" fmla="*/ 4306792 w 10472973"/>
              <a:gd name="connsiteY5" fmla="*/ 4162179 h 5292778"/>
              <a:gd name="connsiteX6" fmla="*/ 5156455 w 10472973"/>
              <a:gd name="connsiteY6" fmla="*/ 1791213 h 5292778"/>
              <a:gd name="connsiteX7" fmla="*/ 5763358 w 10472973"/>
              <a:gd name="connsiteY7" fmla="*/ 2519496 h 5292778"/>
              <a:gd name="connsiteX8" fmla="*/ 6329801 w 10472973"/>
              <a:gd name="connsiteY8" fmla="*/ 1006285 h 5292778"/>
              <a:gd name="connsiteX9" fmla="*/ 7074403 w 10472973"/>
              <a:gd name="connsiteY9" fmla="*/ 1772347 h 5292778"/>
              <a:gd name="connsiteX10" fmla="*/ 10472973 w 10472973"/>
              <a:gd name="connsiteY10" fmla="*/ 0 h 5292778"/>
              <a:gd name="connsiteX0" fmla="*/ 1278351 w 10498322"/>
              <a:gd name="connsiteY0" fmla="*/ 5292489 h 5294168"/>
              <a:gd name="connsiteX1" fmla="*/ 53321 w 10498322"/>
              <a:gd name="connsiteY1" fmla="*/ 5273051 h 5294168"/>
              <a:gd name="connsiteX2" fmla="*/ 2163475 w 10498322"/>
              <a:gd name="connsiteY2" fmla="*/ 3474356 h 5294168"/>
              <a:gd name="connsiteX3" fmla="*/ 2859390 w 10498322"/>
              <a:gd name="connsiteY3" fmla="*/ 4728622 h 5294168"/>
              <a:gd name="connsiteX4" fmla="*/ 3709054 w 10498322"/>
              <a:gd name="connsiteY4" fmla="*/ 2980742 h 5294168"/>
              <a:gd name="connsiteX5" fmla="*/ 4332141 w 10498322"/>
              <a:gd name="connsiteY5" fmla="*/ 4162179 h 5294168"/>
              <a:gd name="connsiteX6" fmla="*/ 5181804 w 10498322"/>
              <a:gd name="connsiteY6" fmla="*/ 1791213 h 5294168"/>
              <a:gd name="connsiteX7" fmla="*/ 5788707 w 10498322"/>
              <a:gd name="connsiteY7" fmla="*/ 2519496 h 5294168"/>
              <a:gd name="connsiteX8" fmla="*/ 6355150 w 10498322"/>
              <a:gd name="connsiteY8" fmla="*/ 1006285 h 5294168"/>
              <a:gd name="connsiteX9" fmla="*/ 7099752 w 10498322"/>
              <a:gd name="connsiteY9" fmla="*/ 1772347 h 5294168"/>
              <a:gd name="connsiteX10" fmla="*/ 10498322 w 10498322"/>
              <a:gd name="connsiteY10" fmla="*/ 0 h 5294168"/>
              <a:gd name="connsiteX0" fmla="*/ 1227036 w 10447007"/>
              <a:gd name="connsiteY0" fmla="*/ 5292489 h 5538136"/>
              <a:gd name="connsiteX1" fmla="*/ 2006 w 10447007"/>
              <a:gd name="connsiteY1" fmla="*/ 5273051 h 5538136"/>
              <a:gd name="connsiteX2" fmla="*/ 2112160 w 10447007"/>
              <a:gd name="connsiteY2" fmla="*/ 3474356 h 5538136"/>
              <a:gd name="connsiteX3" fmla="*/ 2808075 w 10447007"/>
              <a:gd name="connsiteY3" fmla="*/ 4728622 h 5538136"/>
              <a:gd name="connsiteX4" fmla="*/ 3657739 w 10447007"/>
              <a:gd name="connsiteY4" fmla="*/ 2980742 h 5538136"/>
              <a:gd name="connsiteX5" fmla="*/ 4280826 w 10447007"/>
              <a:gd name="connsiteY5" fmla="*/ 4162179 h 5538136"/>
              <a:gd name="connsiteX6" fmla="*/ 5130489 w 10447007"/>
              <a:gd name="connsiteY6" fmla="*/ 1791213 h 5538136"/>
              <a:gd name="connsiteX7" fmla="*/ 5737392 w 10447007"/>
              <a:gd name="connsiteY7" fmla="*/ 2519496 h 5538136"/>
              <a:gd name="connsiteX8" fmla="*/ 6303835 w 10447007"/>
              <a:gd name="connsiteY8" fmla="*/ 1006285 h 5538136"/>
              <a:gd name="connsiteX9" fmla="*/ 7048437 w 10447007"/>
              <a:gd name="connsiteY9" fmla="*/ 1772347 h 5538136"/>
              <a:gd name="connsiteX10" fmla="*/ 10447007 w 10447007"/>
              <a:gd name="connsiteY10" fmla="*/ 0 h 5538136"/>
              <a:gd name="connsiteX0" fmla="*/ 1122664 w 10342635"/>
              <a:gd name="connsiteY0" fmla="*/ 5292489 h 5626951"/>
              <a:gd name="connsiteX1" fmla="*/ 2125 w 10342635"/>
              <a:gd name="connsiteY1" fmla="*/ 5390604 h 5626951"/>
              <a:gd name="connsiteX2" fmla="*/ 2007788 w 10342635"/>
              <a:gd name="connsiteY2" fmla="*/ 3474356 h 5626951"/>
              <a:gd name="connsiteX3" fmla="*/ 2703703 w 10342635"/>
              <a:gd name="connsiteY3" fmla="*/ 4728622 h 5626951"/>
              <a:gd name="connsiteX4" fmla="*/ 3553367 w 10342635"/>
              <a:gd name="connsiteY4" fmla="*/ 2980742 h 5626951"/>
              <a:gd name="connsiteX5" fmla="*/ 4176454 w 10342635"/>
              <a:gd name="connsiteY5" fmla="*/ 4162179 h 5626951"/>
              <a:gd name="connsiteX6" fmla="*/ 5026117 w 10342635"/>
              <a:gd name="connsiteY6" fmla="*/ 1791213 h 5626951"/>
              <a:gd name="connsiteX7" fmla="*/ 5633020 w 10342635"/>
              <a:gd name="connsiteY7" fmla="*/ 2519496 h 5626951"/>
              <a:gd name="connsiteX8" fmla="*/ 6199463 w 10342635"/>
              <a:gd name="connsiteY8" fmla="*/ 1006285 h 5626951"/>
              <a:gd name="connsiteX9" fmla="*/ 6944065 w 10342635"/>
              <a:gd name="connsiteY9" fmla="*/ 1772347 h 5626951"/>
              <a:gd name="connsiteX10" fmla="*/ 10342635 w 10342635"/>
              <a:gd name="connsiteY10" fmla="*/ 0 h 5626951"/>
              <a:gd name="connsiteX0" fmla="*/ 1126652 w 10346623"/>
              <a:gd name="connsiteY0" fmla="*/ 5292489 h 5626951"/>
              <a:gd name="connsiteX1" fmla="*/ 6113 w 10346623"/>
              <a:gd name="connsiteY1" fmla="*/ 5390604 h 5626951"/>
              <a:gd name="connsiteX2" fmla="*/ 2011776 w 10346623"/>
              <a:gd name="connsiteY2" fmla="*/ 3474356 h 5626951"/>
              <a:gd name="connsiteX3" fmla="*/ 2707691 w 10346623"/>
              <a:gd name="connsiteY3" fmla="*/ 4728622 h 5626951"/>
              <a:gd name="connsiteX4" fmla="*/ 3557355 w 10346623"/>
              <a:gd name="connsiteY4" fmla="*/ 2980742 h 5626951"/>
              <a:gd name="connsiteX5" fmla="*/ 4180442 w 10346623"/>
              <a:gd name="connsiteY5" fmla="*/ 4162179 h 5626951"/>
              <a:gd name="connsiteX6" fmla="*/ 5030105 w 10346623"/>
              <a:gd name="connsiteY6" fmla="*/ 1791213 h 5626951"/>
              <a:gd name="connsiteX7" fmla="*/ 5637008 w 10346623"/>
              <a:gd name="connsiteY7" fmla="*/ 2519496 h 5626951"/>
              <a:gd name="connsiteX8" fmla="*/ 6203451 w 10346623"/>
              <a:gd name="connsiteY8" fmla="*/ 1006285 h 5626951"/>
              <a:gd name="connsiteX9" fmla="*/ 6948053 w 10346623"/>
              <a:gd name="connsiteY9" fmla="*/ 1772347 h 5626951"/>
              <a:gd name="connsiteX10" fmla="*/ 10346623 w 10346623"/>
              <a:gd name="connsiteY10" fmla="*/ 0 h 5626951"/>
              <a:gd name="connsiteX0" fmla="*/ 1126653 w 10346624"/>
              <a:gd name="connsiteY0" fmla="*/ 5292489 h 5603903"/>
              <a:gd name="connsiteX1" fmla="*/ 6114 w 10346624"/>
              <a:gd name="connsiteY1" fmla="*/ 5390604 h 5603903"/>
              <a:gd name="connsiteX2" fmla="*/ 2011777 w 10346624"/>
              <a:gd name="connsiteY2" fmla="*/ 3474356 h 5603903"/>
              <a:gd name="connsiteX3" fmla="*/ 2707692 w 10346624"/>
              <a:gd name="connsiteY3" fmla="*/ 4728622 h 5603903"/>
              <a:gd name="connsiteX4" fmla="*/ 3557356 w 10346624"/>
              <a:gd name="connsiteY4" fmla="*/ 2980742 h 5603903"/>
              <a:gd name="connsiteX5" fmla="*/ 4180443 w 10346624"/>
              <a:gd name="connsiteY5" fmla="*/ 4162179 h 5603903"/>
              <a:gd name="connsiteX6" fmla="*/ 5030106 w 10346624"/>
              <a:gd name="connsiteY6" fmla="*/ 1791213 h 5603903"/>
              <a:gd name="connsiteX7" fmla="*/ 5637009 w 10346624"/>
              <a:gd name="connsiteY7" fmla="*/ 2519496 h 5603903"/>
              <a:gd name="connsiteX8" fmla="*/ 6203452 w 10346624"/>
              <a:gd name="connsiteY8" fmla="*/ 1006285 h 5603903"/>
              <a:gd name="connsiteX9" fmla="*/ 6948054 w 10346624"/>
              <a:gd name="connsiteY9" fmla="*/ 1772347 h 5603903"/>
              <a:gd name="connsiteX10" fmla="*/ 10346624 w 10346624"/>
              <a:gd name="connsiteY10" fmla="*/ 0 h 5603903"/>
              <a:gd name="connsiteX0" fmla="*/ 1178899 w 10346624"/>
              <a:gd name="connsiteY0" fmla="*/ 5462289 h 5647731"/>
              <a:gd name="connsiteX1" fmla="*/ 6114 w 10346624"/>
              <a:gd name="connsiteY1" fmla="*/ 5390604 h 5647731"/>
              <a:gd name="connsiteX2" fmla="*/ 2011777 w 10346624"/>
              <a:gd name="connsiteY2" fmla="*/ 3474356 h 5647731"/>
              <a:gd name="connsiteX3" fmla="*/ 2707692 w 10346624"/>
              <a:gd name="connsiteY3" fmla="*/ 4728622 h 5647731"/>
              <a:gd name="connsiteX4" fmla="*/ 3557356 w 10346624"/>
              <a:gd name="connsiteY4" fmla="*/ 2980742 h 5647731"/>
              <a:gd name="connsiteX5" fmla="*/ 4180443 w 10346624"/>
              <a:gd name="connsiteY5" fmla="*/ 4162179 h 5647731"/>
              <a:gd name="connsiteX6" fmla="*/ 5030106 w 10346624"/>
              <a:gd name="connsiteY6" fmla="*/ 1791213 h 5647731"/>
              <a:gd name="connsiteX7" fmla="*/ 5637009 w 10346624"/>
              <a:gd name="connsiteY7" fmla="*/ 2519496 h 5647731"/>
              <a:gd name="connsiteX8" fmla="*/ 6203452 w 10346624"/>
              <a:gd name="connsiteY8" fmla="*/ 1006285 h 5647731"/>
              <a:gd name="connsiteX9" fmla="*/ 6948054 w 10346624"/>
              <a:gd name="connsiteY9" fmla="*/ 1772347 h 5647731"/>
              <a:gd name="connsiteX10" fmla="*/ 10346624 w 10346624"/>
              <a:gd name="connsiteY10" fmla="*/ 0 h 5647731"/>
              <a:gd name="connsiteX0" fmla="*/ 1178899 w 10346624"/>
              <a:gd name="connsiteY0" fmla="*/ 5462289 h 5684628"/>
              <a:gd name="connsiteX1" fmla="*/ 6114 w 10346624"/>
              <a:gd name="connsiteY1" fmla="*/ 5390604 h 5684628"/>
              <a:gd name="connsiteX2" fmla="*/ 2011777 w 10346624"/>
              <a:gd name="connsiteY2" fmla="*/ 3474356 h 5684628"/>
              <a:gd name="connsiteX3" fmla="*/ 2707692 w 10346624"/>
              <a:gd name="connsiteY3" fmla="*/ 4728622 h 5684628"/>
              <a:gd name="connsiteX4" fmla="*/ 3557356 w 10346624"/>
              <a:gd name="connsiteY4" fmla="*/ 2980742 h 5684628"/>
              <a:gd name="connsiteX5" fmla="*/ 4180443 w 10346624"/>
              <a:gd name="connsiteY5" fmla="*/ 4162179 h 5684628"/>
              <a:gd name="connsiteX6" fmla="*/ 5030106 w 10346624"/>
              <a:gd name="connsiteY6" fmla="*/ 1791213 h 5684628"/>
              <a:gd name="connsiteX7" fmla="*/ 5637009 w 10346624"/>
              <a:gd name="connsiteY7" fmla="*/ 2519496 h 5684628"/>
              <a:gd name="connsiteX8" fmla="*/ 6203452 w 10346624"/>
              <a:gd name="connsiteY8" fmla="*/ 1006285 h 5684628"/>
              <a:gd name="connsiteX9" fmla="*/ 6948054 w 10346624"/>
              <a:gd name="connsiteY9" fmla="*/ 1772347 h 5684628"/>
              <a:gd name="connsiteX10" fmla="*/ 10346624 w 10346624"/>
              <a:gd name="connsiteY10" fmla="*/ 0 h 5684628"/>
              <a:gd name="connsiteX0" fmla="*/ 1244207 w 10346624"/>
              <a:gd name="connsiteY0" fmla="*/ 5514536 h 5705666"/>
              <a:gd name="connsiteX1" fmla="*/ 6114 w 10346624"/>
              <a:gd name="connsiteY1" fmla="*/ 5390604 h 5705666"/>
              <a:gd name="connsiteX2" fmla="*/ 2011777 w 10346624"/>
              <a:gd name="connsiteY2" fmla="*/ 3474356 h 5705666"/>
              <a:gd name="connsiteX3" fmla="*/ 2707692 w 10346624"/>
              <a:gd name="connsiteY3" fmla="*/ 4728622 h 5705666"/>
              <a:gd name="connsiteX4" fmla="*/ 3557356 w 10346624"/>
              <a:gd name="connsiteY4" fmla="*/ 2980742 h 5705666"/>
              <a:gd name="connsiteX5" fmla="*/ 4180443 w 10346624"/>
              <a:gd name="connsiteY5" fmla="*/ 4162179 h 5705666"/>
              <a:gd name="connsiteX6" fmla="*/ 5030106 w 10346624"/>
              <a:gd name="connsiteY6" fmla="*/ 1791213 h 5705666"/>
              <a:gd name="connsiteX7" fmla="*/ 5637009 w 10346624"/>
              <a:gd name="connsiteY7" fmla="*/ 2519496 h 5705666"/>
              <a:gd name="connsiteX8" fmla="*/ 6203452 w 10346624"/>
              <a:gd name="connsiteY8" fmla="*/ 1006285 h 5705666"/>
              <a:gd name="connsiteX9" fmla="*/ 6948054 w 10346624"/>
              <a:gd name="connsiteY9" fmla="*/ 1772347 h 5705666"/>
              <a:gd name="connsiteX10" fmla="*/ 10346624 w 10346624"/>
              <a:gd name="connsiteY10" fmla="*/ 0 h 5705666"/>
              <a:gd name="connsiteX0" fmla="*/ 1244207 w 10346624"/>
              <a:gd name="connsiteY0" fmla="*/ 5514536 h 5680480"/>
              <a:gd name="connsiteX1" fmla="*/ 6114 w 10346624"/>
              <a:gd name="connsiteY1" fmla="*/ 5390604 h 5680480"/>
              <a:gd name="connsiteX2" fmla="*/ 2011777 w 10346624"/>
              <a:gd name="connsiteY2" fmla="*/ 3474356 h 5680480"/>
              <a:gd name="connsiteX3" fmla="*/ 2707692 w 10346624"/>
              <a:gd name="connsiteY3" fmla="*/ 4728622 h 5680480"/>
              <a:gd name="connsiteX4" fmla="*/ 3557356 w 10346624"/>
              <a:gd name="connsiteY4" fmla="*/ 2980742 h 5680480"/>
              <a:gd name="connsiteX5" fmla="*/ 4180443 w 10346624"/>
              <a:gd name="connsiteY5" fmla="*/ 4162179 h 5680480"/>
              <a:gd name="connsiteX6" fmla="*/ 5030106 w 10346624"/>
              <a:gd name="connsiteY6" fmla="*/ 1791213 h 5680480"/>
              <a:gd name="connsiteX7" fmla="*/ 5637009 w 10346624"/>
              <a:gd name="connsiteY7" fmla="*/ 2519496 h 5680480"/>
              <a:gd name="connsiteX8" fmla="*/ 6203452 w 10346624"/>
              <a:gd name="connsiteY8" fmla="*/ 1006285 h 5680480"/>
              <a:gd name="connsiteX9" fmla="*/ 6948054 w 10346624"/>
              <a:gd name="connsiteY9" fmla="*/ 1772347 h 5680480"/>
              <a:gd name="connsiteX10" fmla="*/ 10346624 w 10346624"/>
              <a:gd name="connsiteY10" fmla="*/ 0 h 5680480"/>
              <a:gd name="connsiteX0" fmla="*/ 1218172 w 10320589"/>
              <a:gd name="connsiteY0" fmla="*/ 5514536 h 5713996"/>
              <a:gd name="connsiteX1" fmla="*/ 6202 w 10320589"/>
              <a:gd name="connsiteY1" fmla="*/ 5442849 h 5713996"/>
              <a:gd name="connsiteX2" fmla="*/ 1985742 w 10320589"/>
              <a:gd name="connsiteY2" fmla="*/ 3474356 h 5713996"/>
              <a:gd name="connsiteX3" fmla="*/ 2681657 w 10320589"/>
              <a:gd name="connsiteY3" fmla="*/ 4728622 h 5713996"/>
              <a:gd name="connsiteX4" fmla="*/ 3531321 w 10320589"/>
              <a:gd name="connsiteY4" fmla="*/ 2980742 h 5713996"/>
              <a:gd name="connsiteX5" fmla="*/ 4154408 w 10320589"/>
              <a:gd name="connsiteY5" fmla="*/ 4162179 h 5713996"/>
              <a:gd name="connsiteX6" fmla="*/ 5004071 w 10320589"/>
              <a:gd name="connsiteY6" fmla="*/ 1791213 h 5713996"/>
              <a:gd name="connsiteX7" fmla="*/ 5610974 w 10320589"/>
              <a:gd name="connsiteY7" fmla="*/ 2519496 h 5713996"/>
              <a:gd name="connsiteX8" fmla="*/ 6177417 w 10320589"/>
              <a:gd name="connsiteY8" fmla="*/ 1006285 h 5713996"/>
              <a:gd name="connsiteX9" fmla="*/ 6922019 w 10320589"/>
              <a:gd name="connsiteY9" fmla="*/ 1772347 h 5713996"/>
              <a:gd name="connsiteX10" fmla="*/ 10320589 w 10320589"/>
              <a:gd name="connsiteY10" fmla="*/ 0 h 5713996"/>
              <a:gd name="connsiteX0" fmla="*/ 1229345 w 10331762"/>
              <a:gd name="connsiteY0" fmla="*/ 5514536 h 5713996"/>
              <a:gd name="connsiteX1" fmla="*/ 17375 w 10331762"/>
              <a:gd name="connsiteY1" fmla="*/ 5442849 h 5713996"/>
              <a:gd name="connsiteX2" fmla="*/ 1996915 w 10331762"/>
              <a:gd name="connsiteY2" fmla="*/ 3474356 h 5713996"/>
              <a:gd name="connsiteX3" fmla="*/ 2692830 w 10331762"/>
              <a:gd name="connsiteY3" fmla="*/ 4728622 h 5713996"/>
              <a:gd name="connsiteX4" fmla="*/ 3542494 w 10331762"/>
              <a:gd name="connsiteY4" fmla="*/ 2980742 h 5713996"/>
              <a:gd name="connsiteX5" fmla="*/ 4165581 w 10331762"/>
              <a:gd name="connsiteY5" fmla="*/ 4162179 h 5713996"/>
              <a:gd name="connsiteX6" fmla="*/ 5015244 w 10331762"/>
              <a:gd name="connsiteY6" fmla="*/ 1791213 h 5713996"/>
              <a:gd name="connsiteX7" fmla="*/ 5622147 w 10331762"/>
              <a:gd name="connsiteY7" fmla="*/ 2519496 h 5713996"/>
              <a:gd name="connsiteX8" fmla="*/ 6188590 w 10331762"/>
              <a:gd name="connsiteY8" fmla="*/ 1006285 h 5713996"/>
              <a:gd name="connsiteX9" fmla="*/ 6933192 w 10331762"/>
              <a:gd name="connsiteY9" fmla="*/ 1772347 h 5713996"/>
              <a:gd name="connsiteX10" fmla="*/ 10331762 w 10331762"/>
              <a:gd name="connsiteY10" fmla="*/ 0 h 5713996"/>
              <a:gd name="connsiteX0" fmla="*/ 1190511 w 10292928"/>
              <a:gd name="connsiteY0" fmla="*/ 5514536 h 5816280"/>
              <a:gd name="connsiteX1" fmla="*/ 17726 w 10292928"/>
              <a:gd name="connsiteY1" fmla="*/ 5586525 h 5816280"/>
              <a:gd name="connsiteX2" fmla="*/ 1958081 w 10292928"/>
              <a:gd name="connsiteY2" fmla="*/ 3474356 h 5816280"/>
              <a:gd name="connsiteX3" fmla="*/ 2653996 w 10292928"/>
              <a:gd name="connsiteY3" fmla="*/ 4728622 h 5816280"/>
              <a:gd name="connsiteX4" fmla="*/ 3503660 w 10292928"/>
              <a:gd name="connsiteY4" fmla="*/ 2980742 h 5816280"/>
              <a:gd name="connsiteX5" fmla="*/ 4126747 w 10292928"/>
              <a:gd name="connsiteY5" fmla="*/ 4162179 h 5816280"/>
              <a:gd name="connsiteX6" fmla="*/ 4976410 w 10292928"/>
              <a:gd name="connsiteY6" fmla="*/ 1791213 h 5816280"/>
              <a:gd name="connsiteX7" fmla="*/ 5583313 w 10292928"/>
              <a:gd name="connsiteY7" fmla="*/ 2519496 h 5816280"/>
              <a:gd name="connsiteX8" fmla="*/ 6149756 w 10292928"/>
              <a:gd name="connsiteY8" fmla="*/ 1006285 h 5816280"/>
              <a:gd name="connsiteX9" fmla="*/ 6894358 w 10292928"/>
              <a:gd name="connsiteY9" fmla="*/ 1772347 h 5816280"/>
              <a:gd name="connsiteX10" fmla="*/ 10292928 w 10292928"/>
              <a:gd name="connsiteY10" fmla="*/ 0 h 5816280"/>
              <a:gd name="connsiteX0" fmla="*/ 1190510 w 10292927"/>
              <a:gd name="connsiteY0" fmla="*/ 5514536 h 5816280"/>
              <a:gd name="connsiteX1" fmla="*/ 17725 w 10292927"/>
              <a:gd name="connsiteY1" fmla="*/ 5586525 h 5816280"/>
              <a:gd name="connsiteX2" fmla="*/ 1958080 w 10292927"/>
              <a:gd name="connsiteY2" fmla="*/ 3474356 h 5816280"/>
              <a:gd name="connsiteX3" fmla="*/ 2653995 w 10292927"/>
              <a:gd name="connsiteY3" fmla="*/ 4728622 h 5816280"/>
              <a:gd name="connsiteX4" fmla="*/ 3503659 w 10292927"/>
              <a:gd name="connsiteY4" fmla="*/ 2980742 h 5816280"/>
              <a:gd name="connsiteX5" fmla="*/ 4126746 w 10292927"/>
              <a:gd name="connsiteY5" fmla="*/ 4162179 h 5816280"/>
              <a:gd name="connsiteX6" fmla="*/ 4976409 w 10292927"/>
              <a:gd name="connsiteY6" fmla="*/ 1791213 h 5816280"/>
              <a:gd name="connsiteX7" fmla="*/ 5583312 w 10292927"/>
              <a:gd name="connsiteY7" fmla="*/ 2519496 h 5816280"/>
              <a:gd name="connsiteX8" fmla="*/ 6149755 w 10292927"/>
              <a:gd name="connsiteY8" fmla="*/ 1006285 h 5816280"/>
              <a:gd name="connsiteX9" fmla="*/ 6894357 w 10292927"/>
              <a:gd name="connsiteY9" fmla="*/ 1772347 h 5816280"/>
              <a:gd name="connsiteX10" fmla="*/ 10292927 w 10292927"/>
              <a:gd name="connsiteY10" fmla="*/ 0 h 5816280"/>
              <a:gd name="connsiteX0" fmla="*/ 1190510 w 9809651"/>
              <a:gd name="connsiteY0" fmla="*/ 5658213 h 5959957"/>
              <a:gd name="connsiteX1" fmla="*/ 17725 w 9809651"/>
              <a:gd name="connsiteY1" fmla="*/ 5730202 h 5959957"/>
              <a:gd name="connsiteX2" fmla="*/ 1958080 w 9809651"/>
              <a:gd name="connsiteY2" fmla="*/ 3618033 h 5959957"/>
              <a:gd name="connsiteX3" fmla="*/ 2653995 w 9809651"/>
              <a:gd name="connsiteY3" fmla="*/ 4872299 h 5959957"/>
              <a:gd name="connsiteX4" fmla="*/ 3503659 w 9809651"/>
              <a:gd name="connsiteY4" fmla="*/ 3124419 h 5959957"/>
              <a:gd name="connsiteX5" fmla="*/ 4126746 w 9809651"/>
              <a:gd name="connsiteY5" fmla="*/ 4305856 h 5959957"/>
              <a:gd name="connsiteX6" fmla="*/ 4976409 w 9809651"/>
              <a:gd name="connsiteY6" fmla="*/ 1934890 h 5959957"/>
              <a:gd name="connsiteX7" fmla="*/ 5583312 w 9809651"/>
              <a:gd name="connsiteY7" fmla="*/ 2663173 h 5959957"/>
              <a:gd name="connsiteX8" fmla="*/ 6149755 w 9809651"/>
              <a:gd name="connsiteY8" fmla="*/ 1149962 h 5959957"/>
              <a:gd name="connsiteX9" fmla="*/ 6894357 w 9809651"/>
              <a:gd name="connsiteY9" fmla="*/ 1916024 h 5959957"/>
              <a:gd name="connsiteX10" fmla="*/ 9809651 w 9809651"/>
              <a:gd name="connsiteY10" fmla="*/ 0 h 5959957"/>
              <a:gd name="connsiteX0" fmla="*/ 1190510 w 9809651"/>
              <a:gd name="connsiteY0" fmla="*/ 5658213 h 5959957"/>
              <a:gd name="connsiteX1" fmla="*/ 17725 w 9809651"/>
              <a:gd name="connsiteY1" fmla="*/ 5730202 h 5959957"/>
              <a:gd name="connsiteX2" fmla="*/ 1958080 w 9809651"/>
              <a:gd name="connsiteY2" fmla="*/ 3618033 h 5959957"/>
              <a:gd name="connsiteX3" fmla="*/ 2653995 w 9809651"/>
              <a:gd name="connsiteY3" fmla="*/ 4872299 h 5959957"/>
              <a:gd name="connsiteX4" fmla="*/ 3503659 w 9809651"/>
              <a:gd name="connsiteY4" fmla="*/ 3124419 h 5959957"/>
              <a:gd name="connsiteX5" fmla="*/ 4126746 w 9809651"/>
              <a:gd name="connsiteY5" fmla="*/ 4305856 h 5959957"/>
              <a:gd name="connsiteX6" fmla="*/ 4976409 w 9809651"/>
              <a:gd name="connsiteY6" fmla="*/ 1934890 h 5959957"/>
              <a:gd name="connsiteX7" fmla="*/ 5583312 w 9809651"/>
              <a:gd name="connsiteY7" fmla="*/ 2663173 h 5959957"/>
              <a:gd name="connsiteX8" fmla="*/ 6149755 w 9809651"/>
              <a:gd name="connsiteY8" fmla="*/ 1149962 h 5959957"/>
              <a:gd name="connsiteX9" fmla="*/ 6894357 w 9809651"/>
              <a:gd name="connsiteY9" fmla="*/ 1916024 h 5959957"/>
              <a:gd name="connsiteX10" fmla="*/ 9809651 w 9809651"/>
              <a:gd name="connsiteY10" fmla="*/ 0 h 5959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809651" h="5959957">
                <a:moveTo>
                  <a:pt x="1190510" y="5658213"/>
                </a:moveTo>
                <a:cubicBezTo>
                  <a:pt x="992947" y="5720347"/>
                  <a:pt x="284364" y="6257692"/>
                  <a:pt x="17725" y="5730202"/>
                </a:cubicBezTo>
                <a:cubicBezTo>
                  <a:pt x="-196667" y="5176589"/>
                  <a:pt x="1597693" y="3619829"/>
                  <a:pt x="1958080" y="3618033"/>
                </a:cubicBezTo>
                <a:cubicBezTo>
                  <a:pt x="2343801" y="3631520"/>
                  <a:pt x="2438207" y="4891180"/>
                  <a:pt x="2653995" y="4872299"/>
                </a:cubicBezTo>
                <a:cubicBezTo>
                  <a:pt x="2880571" y="4872299"/>
                  <a:pt x="3244714" y="3140604"/>
                  <a:pt x="3503659" y="3124419"/>
                </a:cubicBezTo>
                <a:cubicBezTo>
                  <a:pt x="3703263" y="3105537"/>
                  <a:pt x="3959510" y="4308553"/>
                  <a:pt x="4126746" y="4305856"/>
                </a:cubicBezTo>
                <a:cubicBezTo>
                  <a:pt x="4296679" y="4292369"/>
                  <a:pt x="4652728" y="1932193"/>
                  <a:pt x="4976409" y="1934890"/>
                </a:cubicBezTo>
                <a:cubicBezTo>
                  <a:pt x="5267723" y="1942982"/>
                  <a:pt x="5381011" y="2663173"/>
                  <a:pt x="5583312" y="2663173"/>
                </a:cubicBezTo>
                <a:cubicBezTo>
                  <a:pt x="5796402" y="2646989"/>
                  <a:pt x="5952849" y="1158054"/>
                  <a:pt x="6149755" y="1149962"/>
                </a:cubicBezTo>
                <a:cubicBezTo>
                  <a:pt x="6373634" y="1149962"/>
                  <a:pt x="6630018" y="1899840"/>
                  <a:pt x="6894357" y="1916024"/>
                </a:cubicBezTo>
                <a:cubicBezTo>
                  <a:pt x="7178365" y="1911577"/>
                  <a:pt x="8381735" y="563131"/>
                  <a:pt x="9809651" y="0"/>
                </a:cubicBezTo>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a:extLst>
              <a:ext uri="{FF2B5EF4-FFF2-40B4-BE49-F238E27FC236}">
                <a16:creationId xmlns:a16="http://schemas.microsoft.com/office/drawing/2014/main" id="{B14FF975-118A-4033-B437-6FB06DF9BBFC}"/>
              </a:ext>
            </a:extLst>
          </p:cNvPr>
          <p:cNvGrpSpPr/>
          <p:nvPr/>
        </p:nvGrpSpPr>
        <p:grpSpPr>
          <a:xfrm>
            <a:off x="1308291" y="1779112"/>
            <a:ext cx="5383089" cy="3796702"/>
            <a:chOff x="1102808" y="1419517"/>
            <a:chExt cx="5383089" cy="3796702"/>
          </a:xfrm>
        </p:grpSpPr>
        <p:grpSp>
          <p:nvGrpSpPr>
            <p:cNvPr id="5" name="Group 4">
              <a:extLst>
                <a:ext uri="{FF2B5EF4-FFF2-40B4-BE49-F238E27FC236}">
                  <a16:creationId xmlns:a16="http://schemas.microsoft.com/office/drawing/2014/main" id="{FF67CC57-680F-4D88-B0E7-A78E6215EB9B}"/>
                </a:ext>
              </a:extLst>
            </p:cNvPr>
            <p:cNvGrpSpPr/>
            <p:nvPr/>
          </p:nvGrpSpPr>
          <p:grpSpPr>
            <a:xfrm>
              <a:off x="3564744" y="2898363"/>
              <a:ext cx="188449" cy="1471350"/>
              <a:chOff x="10641180" y="438150"/>
              <a:chExt cx="247650" cy="1828800"/>
            </a:xfrm>
            <a:solidFill>
              <a:schemeClr val="accent6"/>
            </a:solidFill>
          </p:grpSpPr>
          <p:sp>
            <p:nvSpPr>
              <p:cNvPr id="78" name="Rectangle: Rounded Corners 77">
                <a:extLst>
                  <a:ext uri="{FF2B5EF4-FFF2-40B4-BE49-F238E27FC236}">
                    <a16:creationId xmlns:a16="http://schemas.microsoft.com/office/drawing/2014/main" id="{2E048504-1A31-4DD4-8B6D-550ABD6C8BA9}"/>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Rounded Corners 78">
                <a:extLst>
                  <a:ext uri="{FF2B5EF4-FFF2-40B4-BE49-F238E27FC236}">
                    <a16:creationId xmlns:a16="http://schemas.microsoft.com/office/drawing/2014/main" id="{3802D82E-72D9-497A-BCA0-E7E2AB0557FB}"/>
                  </a:ext>
                </a:extLst>
              </p:cNvPr>
              <p:cNvSpPr/>
              <p:nvPr/>
            </p:nvSpPr>
            <p:spPr>
              <a:xfrm>
                <a:off x="10641180" y="1044532"/>
                <a:ext cx="247650" cy="97017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 name="Group 5">
              <a:extLst>
                <a:ext uri="{FF2B5EF4-FFF2-40B4-BE49-F238E27FC236}">
                  <a16:creationId xmlns:a16="http://schemas.microsoft.com/office/drawing/2014/main" id="{5BAC6C0E-DCF5-47CB-9691-D59A12130EEE}"/>
                </a:ext>
              </a:extLst>
            </p:cNvPr>
            <p:cNvGrpSpPr/>
            <p:nvPr/>
          </p:nvGrpSpPr>
          <p:grpSpPr>
            <a:xfrm>
              <a:off x="1537138" y="3468044"/>
              <a:ext cx="188449" cy="1391622"/>
              <a:chOff x="10641180" y="-97372"/>
              <a:chExt cx="247650" cy="1828800"/>
            </a:xfrm>
            <a:solidFill>
              <a:schemeClr val="accent6"/>
            </a:solidFill>
          </p:grpSpPr>
          <p:sp>
            <p:nvSpPr>
              <p:cNvPr id="76" name="Rectangle: Rounded Corners 75">
                <a:extLst>
                  <a:ext uri="{FF2B5EF4-FFF2-40B4-BE49-F238E27FC236}">
                    <a16:creationId xmlns:a16="http://schemas.microsoft.com/office/drawing/2014/main" id="{8E3BB9B0-7215-48D2-B10E-C65541193B26}"/>
                  </a:ext>
                </a:extLst>
              </p:cNvPr>
              <p:cNvSpPr/>
              <p:nvPr/>
            </p:nvSpPr>
            <p:spPr>
              <a:xfrm>
                <a:off x="10751289" y="-97372"/>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Rounded Corners 76">
                <a:extLst>
                  <a:ext uri="{FF2B5EF4-FFF2-40B4-BE49-F238E27FC236}">
                    <a16:creationId xmlns:a16="http://schemas.microsoft.com/office/drawing/2014/main" id="{54779196-C7AD-4231-9765-4782379B1602}"/>
                  </a:ext>
                </a:extLst>
              </p:cNvPr>
              <p:cNvSpPr/>
              <p:nvPr/>
            </p:nvSpPr>
            <p:spPr>
              <a:xfrm>
                <a:off x="10641180" y="509010"/>
                <a:ext cx="247650" cy="7598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49FE8E6A-22FB-4266-84B2-E6D634BEED8D}"/>
                </a:ext>
              </a:extLst>
            </p:cNvPr>
            <p:cNvGrpSpPr/>
            <p:nvPr/>
          </p:nvGrpSpPr>
          <p:grpSpPr>
            <a:xfrm>
              <a:off x="4244956" y="2379454"/>
              <a:ext cx="188449" cy="1600365"/>
              <a:chOff x="10641180" y="362514"/>
              <a:chExt cx="247650" cy="1989158"/>
            </a:xfrm>
          </p:grpSpPr>
          <p:sp>
            <p:nvSpPr>
              <p:cNvPr id="74" name="Rectangle: Rounded Corners 73">
                <a:extLst>
                  <a:ext uri="{FF2B5EF4-FFF2-40B4-BE49-F238E27FC236}">
                    <a16:creationId xmlns:a16="http://schemas.microsoft.com/office/drawing/2014/main" id="{9D471912-F973-4876-8B38-68D14F7AFF33}"/>
                  </a:ext>
                </a:extLst>
              </p:cNvPr>
              <p:cNvSpPr/>
              <p:nvPr/>
            </p:nvSpPr>
            <p:spPr>
              <a:xfrm>
                <a:off x="10751289" y="362514"/>
                <a:ext cx="27432" cy="1989158"/>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Rounded Corners 74">
                <a:extLst>
                  <a:ext uri="{FF2B5EF4-FFF2-40B4-BE49-F238E27FC236}">
                    <a16:creationId xmlns:a16="http://schemas.microsoft.com/office/drawing/2014/main" id="{DD51A8C5-5F9A-4958-A552-9F1D60886A8C}"/>
                  </a:ext>
                </a:extLst>
              </p:cNvPr>
              <p:cNvSpPr/>
              <p:nvPr/>
            </p:nvSpPr>
            <p:spPr>
              <a:xfrm>
                <a:off x="10641180" y="494815"/>
                <a:ext cx="247650" cy="1611559"/>
              </a:xfrm>
              <a:prstGeom prst="roundRect">
                <a:avLst>
                  <a:gd name="adj" fmla="val 4615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0AA52447-3CD3-4DDA-8B90-499BC1F17F8E}"/>
                </a:ext>
              </a:extLst>
            </p:cNvPr>
            <p:cNvGrpSpPr/>
            <p:nvPr/>
          </p:nvGrpSpPr>
          <p:grpSpPr>
            <a:xfrm>
              <a:off x="4916748" y="1757491"/>
              <a:ext cx="188449" cy="1600365"/>
              <a:chOff x="10641180" y="362514"/>
              <a:chExt cx="247650" cy="1989158"/>
            </a:xfrm>
          </p:grpSpPr>
          <p:sp>
            <p:nvSpPr>
              <p:cNvPr id="72" name="Rectangle: Rounded Corners 71">
                <a:extLst>
                  <a:ext uri="{FF2B5EF4-FFF2-40B4-BE49-F238E27FC236}">
                    <a16:creationId xmlns:a16="http://schemas.microsoft.com/office/drawing/2014/main" id="{470817BA-062C-43A2-A0B9-2DBF6E8C21C9}"/>
                  </a:ext>
                </a:extLst>
              </p:cNvPr>
              <p:cNvSpPr/>
              <p:nvPr/>
            </p:nvSpPr>
            <p:spPr>
              <a:xfrm>
                <a:off x="10751289" y="362514"/>
                <a:ext cx="27432" cy="1989158"/>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Rounded Corners 72">
                <a:extLst>
                  <a:ext uri="{FF2B5EF4-FFF2-40B4-BE49-F238E27FC236}">
                    <a16:creationId xmlns:a16="http://schemas.microsoft.com/office/drawing/2014/main" id="{1EBDD904-55A2-4816-AA26-6B2654F0B96F}"/>
                  </a:ext>
                </a:extLst>
              </p:cNvPr>
              <p:cNvSpPr/>
              <p:nvPr/>
            </p:nvSpPr>
            <p:spPr>
              <a:xfrm>
                <a:off x="10641180" y="820641"/>
                <a:ext cx="247650" cy="959907"/>
              </a:xfrm>
              <a:prstGeom prst="roundRect">
                <a:avLst>
                  <a:gd name="adj" fmla="val 46154"/>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40280E9D-BFD0-4D0A-8DB5-84003673F563}"/>
                </a:ext>
              </a:extLst>
            </p:cNvPr>
            <p:cNvGrpSpPr/>
            <p:nvPr/>
          </p:nvGrpSpPr>
          <p:grpSpPr>
            <a:xfrm>
              <a:off x="1976173" y="3527844"/>
              <a:ext cx="188449" cy="834973"/>
              <a:chOff x="10641180" y="500718"/>
              <a:chExt cx="247650" cy="1097280"/>
            </a:xfrm>
          </p:grpSpPr>
          <p:sp>
            <p:nvSpPr>
              <p:cNvPr id="70" name="Rectangle: Rounded Corners 69">
                <a:extLst>
                  <a:ext uri="{FF2B5EF4-FFF2-40B4-BE49-F238E27FC236}">
                    <a16:creationId xmlns:a16="http://schemas.microsoft.com/office/drawing/2014/main" id="{D8CF5801-458D-4BCC-A4A0-73B33CCE4115}"/>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Rounded Corners 70">
                <a:extLst>
                  <a:ext uri="{FF2B5EF4-FFF2-40B4-BE49-F238E27FC236}">
                    <a16:creationId xmlns:a16="http://schemas.microsoft.com/office/drawing/2014/main" id="{D1397DBA-13AE-4F26-9B34-B6D727174665}"/>
                  </a:ext>
                </a:extLst>
              </p:cNvPr>
              <p:cNvSpPr/>
              <p:nvPr/>
            </p:nvSpPr>
            <p:spPr>
              <a:xfrm>
                <a:off x="10641180" y="741341"/>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18D94207-7C82-4BC8-87B8-6832CF9F36BD}"/>
                </a:ext>
              </a:extLst>
            </p:cNvPr>
            <p:cNvGrpSpPr/>
            <p:nvPr/>
          </p:nvGrpSpPr>
          <p:grpSpPr>
            <a:xfrm>
              <a:off x="2673093" y="3824597"/>
              <a:ext cx="188449" cy="1391622"/>
              <a:chOff x="10630391" y="1182550"/>
              <a:chExt cx="247650" cy="1828800"/>
            </a:xfrm>
          </p:grpSpPr>
          <p:sp>
            <p:nvSpPr>
              <p:cNvPr id="68" name="Rectangle: Rounded Corners 67">
                <a:extLst>
                  <a:ext uri="{FF2B5EF4-FFF2-40B4-BE49-F238E27FC236}">
                    <a16:creationId xmlns:a16="http://schemas.microsoft.com/office/drawing/2014/main" id="{572221E2-919D-4BC3-BF8F-6F62F6058A27}"/>
                  </a:ext>
                </a:extLst>
              </p:cNvPr>
              <p:cNvSpPr/>
              <p:nvPr/>
            </p:nvSpPr>
            <p:spPr>
              <a:xfrm>
                <a:off x="10722133" y="11825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Rounded Corners 68">
                <a:extLst>
                  <a:ext uri="{FF2B5EF4-FFF2-40B4-BE49-F238E27FC236}">
                    <a16:creationId xmlns:a16="http://schemas.microsoft.com/office/drawing/2014/main" id="{4913B20C-DC34-413E-8BF2-D1124FE5D094}"/>
                  </a:ext>
                </a:extLst>
              </p:cNvPr>
              <p:cNvSpPr/>
              <p:nvPr/>
            </p:nvSpPr>
            <p:spPr>
              <a:xfrm>
                <a:off x="10630391" y="1455616"/>
                <a:ext cx="247650" cy="72424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F1777A39-DB29-4785-9FC7-DF74564FEC84}"/>
                </a:ext>
              </a:extLst>
            </p:cNvPr>
            <p:cNvGrpSpPr/>
            <p:nvPr/>
          </p:nvGrpSpPr>
          <p:grpSpPr>
            <a:xfrm>
              <a:off x="4916748" y="1881571"/>
              <a:ext cx="188449" cy="1391622"/>
              <a:chOff x="10662618" y="438150"/>
              <a:chExt cx="247650" cy="1828800"/>
            </a:xfrm>
          </p:grpSpPr>
          <p:sp>
            <p:nvSpPr>
              <p:cNvPr id="66" name="Rectangle: Rounded Corners 65">
                <a:extLst>
                  <a:ext uri="{FF2B5EF4-FFF2-40B4-BE49-F238E27FC236}">
                    <a16:creationId xmlns:a16="http://schemas.microsoft.com/office/drawing/2014/main" id="{474ACCF1-BA84-414A-AF29-9C78A0BD5ADB}"/>
                  </a:ext>
                </a:extLst>
              </p:cNvPr>
              <p:cNvSpPr/>
              <p:nvPr/>
            </p:nvSpPr>
            <p:spPr>
              <a:xfrm>
                <a:off x="10772727"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Rounded Corners 66">
                <a:extLst>
                  <a:ext uri="{FF2B5EF4-FFF2-40B4-BE49-F238E27FC236}">
                    <a16:creationId xmlns:a16="http://schemas.microsoft.com/office/drawing/2014/main" id="{EC78EDAF-942E-461F-AD82-D96535A465EF}"/>
                  </a:ext>
                </a:extLst>
              </p:cNvPr>
              <p:cNvSpPr/>
              <p:nvPr/>
            </p:nvSpPr>
            <p:spPr>
              <a:xfrm>
                <a:off x="10662618" y="736515"/>
                <a:ext cx="247650" cy="101490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C67EE961-B969-4657-B157-05338E38E061}"/>
                </a:ext>
              </a:extLst>
            </p:cNvPr>
            <p:cNvGrpSpPr/>
            <p:nvPr/>
          </p:nvGrpSpPr>
          <p:grpSpPr>
            <a:xfrm>
              <a:off x="4469241" y="2121847"/>
              <a:ext cx="188449" cy="834973"/>
              <a:chOff x="10641180" y="500718"/>
              <a:chExt cx="247650" cy="1097280"/>
            </a:xfrm>
          </p:grpSpPr>
          <p:sp>
            <p:nvSpPr>
              <p:cNvPr id="64" name="Rectangle: Rounded Corners 63">
                <a:extLst>
                  <a:ext uri="{FF2B5EF4-FFF2-40B4-BE49-F238E27FC236}">
                    <a16:creationId xmlns:a16="http://schemas.microsoft.com/office/drawing/2014/main" id="{ADBB9D2F-89FD-4AF1-ADAD-8056886B800A}"/>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Rounded Corners 64">
                <a:extLst>
                  <a:ext uri="{FF2B5EF4-FFF2-40B4-BE49-F238E27FC236}">
                    <a16:creationId xmlns:a16="http://schemas.microsoft.com/office/drawing/2014/main" id="{E30DF5A9-6EA7-4FDA-BE18-76940A8F195F}"/>
                  </a:ext>
                </a:extLst>
              </p:cNvPr>
              <p:cNvSpPr/>
              <p:nvPr/>
            </p:nvSpPr>
            <p:spPr>
              <a:xfrm>
                <a:off x="10641180" y="741341"/>
                <a:ext cx="247650" cy="38937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9BF3B394-11D9-47CB-8D1B-61046123C979}"/>
                </a:ext>
              </a:extLst>
            </p:cNvPr>
            <p:cNvGrpSpPr/>
            <p:nvPr/>
          </p:nvGrpSpPr>
          <p:grpSpPr>
            <a:xfrm>
              <a:off x="4685783" y="2027235"/>
              <a:ext cx="188449" cy="1391622"/>
              <a:chOff x="10641180" y="438150"/>
              <a:chExt cx="247650" cy="1828800"/>
            </a:xfrm>
            <a:solidFill>
              <a:schemeClr val="accent6"/>
            </a:solidFill>
          </p:grpSpPr>
          <p:sp>
            <p:nvSpPr>
              <p:cNvPr id="62" name="Rectangle: Rounded Corners 61">
                <a:extLst>
                  <a:ext uri="{FF2B5EF4-FFF2-40B4-BE49-F238E27FC236}">
                    <a16:creationId xmlns:a16="http://schemas.microsoft.com/office/drawing/2014/main" id="{D3012A4F-F016-4B31-BCB1-CAA72AECFB05}"/>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Rounded Corners 62">
                <a:extLst>
                  <a:ext uri="{FF2B5EF4-FFF2-40B4-BE49-F238E27FC236}">
                    <a16:creationId xmlns:a16="http://schemas.microsoft.com/office/drawing/2014/main" id="{5AE13E9D-6744-4727-B56B-B5C975C89923}"/>
                  </a:ext>
                </a:extLst>
              </p:cNvPr>
              <p:cNvSpPr/>
              <p:nvPr/>
            </p:nvSpPr>
            <p:spPr>
              <a:xfrm>
                <a:off x="10641180" y="1044532"/>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0D33D65D-7139-409E-A889-1C318A82E42F}"/>
                </a:ext>
              </a:extLst>
            </p:cNvPr>
            <p:cNvGrpSpPr/>
            <p:nvPr/>
          </p:nvGrpSpPr>
          <p:grpSpPr>
            <a:xfrm>
              <a:off x="2217350" y="3528766"/>
              <a:ext cx="188449" cy="1391622"/>
              <a:chOff x="10653055" y="438150"/>
              <a:chExt cx="247650" cy="1828800"/>
            </a:xfrm>
            <a:solidFill>
              <a:schemeClr val="accent6"/>
            </a:solidFill>
          </p:grpSpPr>
          <p:sp>
            <p:nvSpPr>
              <p:cNvPr id="60" name="Rectangle: Rounded Corners 59">
                <a:extLst>
                  <a:ext uri="{FF2B5EF4-FFF2-40B4-BE49-F238E27FC236}">
                    <a16:creationId xmlns:a16="http://schemas.microsoft.com/office/drawing/2014/main" id="{B022AB4C-2C11-43CF-82E6-B21406255892}"/>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Rounded Corners 60">
                <a:extLst>
                  <a:ext uri="{FF2B5EF4-FFF2-40B4-BE49-F238E27FC236}">
                    <a16:creationId xmlns:a16="http://schemas.microsoft.com/office/drawing/2014/main" id="{B616DB71-EA44-4AFC-A142-AEF8F972B5E4}"/>
                  </a:ext>
                </a:extLst>
              </p:cNvPr>
              <p:cNvSpPr/>
              <p:nvPr/>
            </p:nvSpPr>
            <p:spPr>
              <a:xfrm>
                <a:off x="10653055" y="682991"/>
                <a:ext cx="247650" cy="105667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F51296B0-D8B9-4B41-AD95-511078AFC87A}"/>
                </a:ext>
              </a:extLst>
            </p:cNvPr>
            <p:cNvGrpSpPr/>
            <p:nvPr/>
          </p:nvGrpSpPr>
          <p:grpSpPr>
            <a:xfrm>
              <a:off x="2440455" y="3979819"/>
              <a:ext cx="188449" cy="834973"/>
              <a:chOff x="10641180" y="500718"/>
              <a:chExt cx="247650" cy="1097280"/>
            </a:xfrm>
            <a:solidFill>
              <a:schemeClr val="accent6"/>
            </a:solidFill>
          </p:grpSpPr>
          <p:sp>
            <p:nvSpPr>
              <p:cNvPr id="58" name="Rectangle: Rounded Corners 57">
                <a:extLst>
                  <a:ext uri="{FF2B5EF4-FFF2-40B4-BE49-F238E27FC236}">
                    <a16:creationId xmlns:a16="http://schemas.microsoft.com/office/drawing/2014/main" id="{2E39968F-8B6D-4F50-882F-ECC56BED16E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Rounded Corners 58">
                <a:extLst>
                  <a:ext uri="{FF2B5EF4-FFF2-40B4-BE49-F238E27FC236}">
                    <a16:creationId xmlns:a16="http://schemas.microsoft.com/office/drawing/2014/main" id="{1F418AC9-3364-4168-84B8-F644F7C24874}"/>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4E6EE99F-7D7E-4F40-B4BD-3F00D9A85A01}"/>
                </a:ext>
              </a:extLst>
            </p:cNvPr>
            <p:cNvGrpSpPr/>
            <p:nvPr/>
          </p:nvGrpSpPr>
          <p:grpSpPr>
            <a:xfrm>
              <a:off x="1317620" y="3801808"/>
              <a:ext cx="188449" cy="834973"/>
              <a:chOff x="10641180" y="278676"/>
              <a:chExt cx="247650" cy="1097280"/>
            </a:xfrm>
          </p:grpSpPr>
          <p:sp>
            <p:nvSpPr>
              <p:cNvPr id="56" name="Rectangle: Rounded Corners 55">
                <a:extLst>
                  <a:ext uri="{FF2B5EF4-FFF2-40B4-BE49-F238E27FC236}">
                    <a16:creationId xmlns:a16="http://schemas.microsoft.com/office/drawing/2014/main" id="{91C7EE1E-4B6A-4A64-8559-06C069782CD2}"/>
                  </a:ext>
                </a:extLst>
              </p:cNvPr>
              <p:cNvSpPr/>
              <p:nvPr/>
            </p:nvSpPr>
            <p:spPr>
              <a:xfrm>
                <a:off x="10751289" y="278676"/>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Rounded Corners 56">
                <a:extLst>
                  <a:ext uri="{FF2B5EF4-FFF2-40B4-BE49-F238E27FC236}">
                    <a16:creationId xmlns:a16="http://schemas.microsoft.com/office/drawing/2014/main" id="{444CB644-8CFE-4484-963A-C34E06A3748F}"/>
                  </a:ext>
                </a:extLst>
              </p:cNvPr>
              <p:cNvSpPr/>
              <p:nvPr/>
            </p:nvSpPr>
            <p:spPr>
              <a:xfrm>
                <a:off x="10641180" y="519299"/>
                <a:ext cx="247650" cy="61603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6AF8AF51-6E58-4769-993D-01E8FF46A106}"/>
                </a:ext>
              </a:extLst>
            </p:cNvPr>
            <p:cNvGrpSpPr/>
            <p:nvPr/>
          </p:nvGrpSpPr>
          <p:grpSpPr>
            <a:xfrm>
              <a:off x="1102808" y="4055614"/>
              <a:ext cx="188449" cy="834973"/>
              <a:chOff x="10641180" y="278676"/>
              <a:chExt cx="247650" cy="1097280"/>
            </a:xfrm>
          </p:grpSpPr>
          <p:sp>
            <p:nvSpPr>
              <p:cNvPr id="54" name="Rectangle: Rounded Corners 53">
                <a:extLst>
                  <a:ext uri="{FF2B5EF4-FFF2-40B4-BE49-F238E27FC236}">
                    <a16:creationId xmlns:a16="http://schemas.microsoft.com/office/drawing/2014/main" id="{524648BB-6CD9-47F8-A05C-38D7573DB6C7}"/>
                  </a:ext>
                </a:extLst>
              </p:cNvPr>
              <p:cNvSpPr/>
              <p:nvPr/>
            </p:nvSpPr>
            <p:spPr>
              <a:xfrm>
                <a:off x="10751289" y="278676"/>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Rounded Corners 54">
                <a:extLst>
                  <a:ext uri="{FF2B5EF4-FFF2-40B4-BE49-F238E27FC236}">
                    <a16:creationId xmlns:a16="http://schemas.microsoft.com/office/drawing/2014/main" id="{CF527F79-E8C9-492C-B1A3-A2196773122B}"/>
                  </a:ext>
                </a:extLst>
              </p:cNvPr>
              <p:cNvSpPr/>
              <p:nvPr/>
            </p:nvSpPr>
            <p:spPr>
              <a:xfrm>
                <a:off x="10641180" y="357773"/>
                <a:ext cx="247650" cy="61603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A90BE6B1-3A58-4131-B59B-81A98D5C7452}"/>
                </a:ext>
              </a:extLst>
            </p:cNvPr>
            <p:cNvGrpSpPr/>
            <p:nvPr/>
          </p:nvGrpSpPr>
          <p:grpSpPr>
            <a:xfrm>
              <a:off x="6297448" y="1419517"/>
              <a:ext cx="188449" cy="834973"/>
              <a:chOff x="10641180" y="605206"/>
              <a:chExt cx="247650" cy="1097280"/>
            </a:xfrm>
          </p:grpSpPr>
          <p:sp>
            <p:nvSpPr>
              <p:cNvPr id="52" name="Rectangle: Rounded Corners 51">
                <a:extLst>
                  <a:ext uri="{FF2B5EF4-FFF2-40B4-BE49-F238E27FC236}">
                    <a16:creationId xmlns:a16="http://schemas.microsoft.com/office/drawing/2014/main" id="{1BC4BDDD-263F-462C-A4AB-72ABE1DEA0CA}"/>
                  </a:ext>
                </a:extLst>
              </p:cNvPr>
              <p:cNvSpPr/>
              <p:nvPr/>
            </p:nvSpPr>
            <p:spPr>
              <a:xfrm>
                <a:off x="10751289" y="605206"/>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Rounded Corners 52">
                <a:extLst>
                  <a:ext uri="{FF2B5EF4-FFF2-40B4-BE49-F238E27FC236}">
                    <a16:creationId xmlns:a16="http://schemas.microsoft.com/office/drawing/2014/main" id="{5C6984ED-C19C-45D8-A931-92CDB504AFBB}"/>
                  </a:ext>
                </a:extLst>
              </p:cNvPr>
              <p:cNvSpPr/>
              <p:nvPr/>
            </p:nvSpPr>
            <p:spPr>
              <a:xfrm>
                <a:off x="10641180" y="684304"/>
                <a:ext cx="247650" cy="61603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5983046B-8577-4AFA-B894-7BACCFEB31F2}"/>
                </a:ext>
              </a:extLst>
            </p:cNvPr>
            <p:cNvGrpSpPr/>
            <p:nvPr/>
          </p:nvGrpSpPr>
          <p:grpSpPr>
            <a:xfrm>
              <a:off x="5615340" y="1500297"/>
              <a:ext cx="188449" cy="1471350"/>
              <a:chOff x="10641180" y="438150"/>
              <a:chExt cx="247650" cy="1828800"/>
            </a:xfrm>
            <a:solidFill>
              <a:schemeClr val="accent6"/>
            </a:solidFill>
          </p:grpSpPr>
          <p:sp>
            <p:nvSpPr>
              <p:cNvPr id="50" name="Rectangle: Rounded Corners 49">
                <a:extLst>
                  <a:ext uri="{FF2B5EF4-FFF2-40B4-BE49-F238E27FC236}">
                    <a16:creationId xmlns:a16="http://schemas.microsoft.com/office/drawing/2014/main" id="{A43B0590-C98E-4194-BEA9-03528A9E010E}"/>
                  </a:ext>
                </a:extLst>
              </p:cNvPr>
              <p:cNvSpPr/>
              <p:nvPr/>
            </p:nvSpPr>
            <p:spPr>
              <a:xfrm>
                <a:off x="10751289" y="438150"/>
                <a:ext cx="27432" cy="182880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0">
                <a:extLst>
                  <a:ext uri="{FF2B5EF4-FFF2-40B4-BE49-F238E27FC236}">
                    <a16:creationId xmlns:a16="http://schemas.microsoft.com/office/drawing/2014/main" id="{228F9A40-6CC0-4957-97E3-E97BEC1F69B1}"/>
                  </a:ext>
                </a:extLst>
              </p:cNvPr>
              <p:cNvSpPr/>
              <p:nvPr/>
            </p:nvSpPr>
            <p:spPr>
              <a:xfrm>
                <a:off x="10641180" y="1044533"/>
                <a:ext cx="247650" cy="57523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B393B20D-0B7F-49A1-B706-FB5D9A01D6BF}"/>
                </a:ext>
              </a:extLst>
            </p:cNvPr>
            <p:cNvGrpSpPr/>
            <p:nvPr/>
          </p:nvGrpSpPr>
          <p:grpSpPr>
            <a:xfrm>
              <a:off x="5378386" y="1777351"/>
              <a:ext cx="188449" cy="834973"/>
              <a:chOff x="10641180" y="500718"/>
              <a:chExt cx="247650" cy="1097280"/>
            </a:xfrm>
            <a:solidFill>
              <a:schemeClr val="accent6"/>
            </a:solidFill>
          </p:grpSpPr>
          <p:sp>
            <p:nvSpPr>
              <p:cNvPr id="48" name="Rectangle: Rounded Corners 47">
                <a:extLst>
                  <a:ext uri="{FF2B5EF4-FFF2-40B4-BE49-F238E27FC236}">
                    <a16:creationId xmlns:a16="http://schemas.microsoft.com/office/drawing/2014/main" id="{27CEB36B-5EAB-46D8-A321-DE30DD6272E0}"/>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Rounded Corners 48">
                <a:extLst>
                  <a:ext uri="{FF2B5EF4-FFF2-40B4-BE49-F238E27FC236}">
                    <a16:creationId xmlns:a16="http://schemas.microsoft.com/office/drawing/2014/main" id="{D1CDC9F6-95FD-45CA-B684-5161A9A1D75B}"/>
                  </a:ext>
                </a:extLst>
              </p:cNvPr>
              <p:cNvSpPr/>
              <p:nvPr/>
            </p:nvSpPr>
            <p:spPr>
              <a:xfrm>
                <a:off x="10641180" y="579815"/>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F4F5A549-A4B5-4962-872F-61D280739ADD}"/>
                </a:ext>
              </a:extLst>
            </p:cNvPr>
            <p:cNvGrpSpPr/>
            <p:nvPr/>
          </p:nvGrpSpPr>
          <p:grpSpPr>
            <a:xfrm>
              <a:off x="5836292" y="1859500"/>
              <a:ext cx="188449" cy="834973"/>
              <a:chOff x="10641180" y="500718"/>
              <a:chExt cx="247650" cy="1097280"/>
            </a:xfrm>
          </p:grpSpPr>
          <p:sp>
            <p:nvSpPr>
              <p:cNvPr id="46" name="Rectangle: Rounded Corners 45">
                <a:extLst>
                  <a:ext uri="{FF2B5EF4-FFF2-40B4-BE49-F238E27FC236}">
                    <a16:creationId xmlns:a16="http://schemas.microsoft.com/office/drawing/2014/main" id="{7CDDBC8D-8B72-44DD-8FF3-DA5F9540993F}"/>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Rounded Corners 46">
                <a:extLst>
                  <a:ext uri="{FF2B5EF4-FFF2-40B4-BE49-F238E27FC236}">
                    <a16:creationId xmlns:a16="http://schemas.microsoft.com/office/drawing/2014/main" id="{1C5A7781-1A1D-409F-9537-4406D47C78BD}"/>
                  </a:ext>
                </a:extLst>
              </p:cNvPr>
              <p:cNvSpPr/>
              <p:nvPr/>
            </p:nvSpPr>
            <p:spPr>
              <a:xfrm>
                <a:off x="10641180" y="579815"/>
                <a:ext cx="247650" cy="69817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D301871C-790C-4F3F-871F-0576B28E9B1C}"/>
                </a:ext>
              </a:extLst>
            </p:cNvPr>
            <p:cNvGrpSpPr/>
            <p:nvPr/>
          </p:nvGrpSpPr>
          <p:grpSpPr>
            <a:xfrm>
              <a:off x="5161382" y="1476120"/>
              <a:ext cx="188449" cy="1391622"/>
              <a:chOff x="10641180" y="438150"/>
              <a:chExt cx="247650" cy="1828800"/>
            </a:xfrm>
          </p:grpSpPr>
          <p:sp>
            <p:nvSpPr>
              <p:cNvPr id="44" name="Rectangle: Rounded Corners 43">
                <a:extLst>
                  <a:ext uri="{FF2B5EF4-FFF2-40B4-BE49-F238E27FC236}">
                    <a16:creationId xmlns:a16="http://schemas.microsoft.com/office/drawing/2014/main" id="{5E7D4BD8-5362-4340-9843-2F26E49F3432}"/>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AB388C46-185D-4708-8B8A-ED4F43983C50}"/>
                  </a:ext>
                </a:extLst>
              </p:cNvPr>
              <p:cNvSpPr/>
              <p:nvPr/>
            </p:nvSpPr>
            <p:spPr>
              <a:xfrm>
                <a:off x="10641180" y="1044532"/>
                <a:ext cx="247650" cy="616035"/>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a:extLst>
                <a:ext uri="{FF2B5EF4-FFF2-40B4-BE49-F238E27FC236}">
                  <a16:creationId xmlns:a16="http://schemas.microsoft.com/office/drawing/2014/main" id="{BDBDCA4C-3219-401C-9DF0-27C1EDD2DFC6}"/>
                </a:ext>
              </a:extLst>
            </p:cNvPr>
            <p:cNvGrpSpPr/>
            <p:nvPr/>
          </p:nvGrpSpPr>
          <p:grpSpPr>
            <a:xfrm>
              <a:off x="1758760" y="3523581"/>
              <a:ext cx="188449" cy="1391622"/>
              <a:chOff x="10641180" y="438150"/>
              <a:chExt cx="247650" cy="1828800"/>
            </a:xfrm>
          </p:grpSpPr>
          <p:sp>
            <p:nvSpPr>
              <p:cNvPr id="42" name="Rectangle: Rounded Corners 41">
                <a:extLst>
                  <a:ext uri="{FF2B5EF4-FFF2-40B4-BE49-F238E27FC236}">
                    <a16:creationId xmlns:a16="http://schemas.microsoft.com/office/drawing/2014/main" id="{E815FC1F-F675-4334-BF88-DE771EBA9E3C}"/>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a:extLst>
                  <a:ext uri="{FF2B5EF4-FFF2-40B4-BE49-F238E27FC236}">
                    <a16:creationId xmlns:a16="http://schemas.microsoft.com/office/drawing/2014/main" id="{07211C35-DD82-4A52-88A9-A32F35332569}"/>
                  </a:ext>
                </a:extLst>
              </p:cNvPr>
              <p:cNvSpPr/>
              <p:nvPr/>
            </p:nvSpPr>
            <p:spPr>
              <a:xfrm>
                <a:off x="10641180" y="1044532"/>
                <a:ext cx="247650" cy="837951"/>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a16="http://schemas.microsoft.com/office/drawing/2014/main" id="{8D606675-DFD0-49AF-9E0C-616AB4428082}"/>
                </a:ext>
              </a:extLst>
            </p:cNvPr>
            <p:cNvGrpSpPr/>
            <p:nvPr/>
          </p:nvGrpSpPr>
          <p:grpSpPr>
            <a:xfrm>
              <a:off x="2890003" y="3736385"/>
              <a:ext cx="188449" cy="834973"/>
              <a:chOff x="10641180" y="500718"/>
              <a:chExt cx="247650" cy="1097280"/>
            </a:xfrm>
          </p:grpSpPr>
          <p:sp>
            <p:nvSpPr>
              <p:cNvPr id="40" name="Rectangle: Rounded Corners 39">
                <a:extLst>
                  <a:ext uri="{FF2B5EF4-FFF2-40B4-BE49-F238E27FC236}">
                    <a16:creationId xmlns:a16="http://schemas.microsoft.com/office/drawing/2014/main" id="{741A0C90-E424-42EC-B6AE-2AF54FD955BF}"/>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a:extLst>
                  <a:ext uri="{FF2B5EF4-FFF2-40B4-BE49-F238E27FC236}">
                    <a16:creationId xmlns:a16="http://schemas.microsoft.com/office/drawing/2014/main" id="{547FB384-36DC-429A-B0A1-0E2FCAC1185C}"/>
                  </a:ext>
                </a:extLst>
              </p:cNvPr>
              <p:cNvSpPr/>
              <p:nvPr/>
            </p:nvSpPr>
            <p:spPr>
              <a:xfrm>
                <a:off x="10641180" y="579815"/>
                <a:ext cx="247650" cy="744129"/>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2103559E-3B49-44D8-90A1-21F476BD1AA2}"/>
                </a:ext>
              </a:extLst>
            </p:cNvPr>
            <p:cNvGrpSpPr/>
            <p:nvPr/>
          </p:nvGrpSpPr>
          <p:grpSpPr>
            <a:xfrm>
              <a:off x="3127455" y="3327948"/>
              <a:ext cx="188449" cy="834973"/>
              <a:chOff x="10641180" y="500718"/>
              <a:chExt cx="247650" cy="1097280"/>
            </a:xfrm>
          </p:grpSpPr>
          <p:sp>
            <p:nvSpPr>
              <p:cNvPr id="38" name="Rectangle: Rounded Corners 37">
                <a:extLst>
                  <a:ext uri="{FF2B5EF4-FFF2-40B4-BE49-F238E27FC236}">
                    <a16:creationId xmlns:a16="http://schemas.microsoft.com/office/drawing/2014/main" id="{4F02922C-FE23-4220-BD84-431D837A0A26}"/>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Rounded Corners 38">
                <a:extLst>
                  <a:ext uri="{FF2B5EF4-FFF2-40B4-BE49-F238E27FC236}">
                    <a16:creationId xmlns:a16="http://schemas.microsoft.com/office/drawing/2014/main" id="{8E4E9A8A-5019-4A5A-996D-50AF682CDFED}"/>
                  </a:ext>
                </a:extLst>
              </p:cNvPr>
              <p:cNvSpPr/>
              <p:nvPr/>
            </p:nvSpPr>
            <p:spPr>
              <a:xfrm>
                <a:off x="10641180" y="579815"/>
                <a:ext cx="247650" cy="78437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02B0DCB2-6EFE-400B-9865-1D59FFE51B8D}"/>
                </a:ext>
              </a:extLst>
            </p:cNvPr>
            <p:cNvGrpSpPr/>
            <p:nvPr/>
          </p:nvGrpSpPr>
          <p:grpSpPr>
            <a:xfrm>
              <a:off x="3351373" y="3111280"/>
              <a:ext cx="188449" cy="834973"/>
              <a:chOff x="10641180" y="500718"/>
              <a:chExt cx="247650" cy="1097280"/>
            </a:xfrm>
            <a:solidFill>
              <a:schemeClr val="accent6"/>
            </a:solidFill>
          </p:grpSpPr>
          <p:sp>
            <p:nvSpPr>
              <p:cNvPr id="36" name="Rectangle: Rounded Corners 35">
                <a:extLst>
                  <a:ext uri="{FF2B5EF4-FFF2-40B4-BE49-F238E27FC236}">
                    <a16:creationId xmlns:a16="http://schemas.microsoft.com/office/drawing/2014/main" id="{A97C0542-7C86-4062-AA82-680AE871941F}"/>
                  </a:ext>
                </a:extLst>
              </p:cNvPr>
              <p:cNvSpPr/>
              <p:nvPr/>
            </p:nvSpPr>
            <p:spPr>
              <a:xfrm>
                <a:off x="10751289" y="500718"/>
                <a:ext cx="27432" cy="1097280"/>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E9F954A2-E915-4FF2-B3F9-13879CCFD487}"/>
                  </a:ext>
                </a:extLst>
              </p:cNvPr>
              <p:cNvSpPr/>
              <p:nvPr/>
            </p:nvSpPr>
            <p:spPr>
              <a:xfrm>
                <a:off x="10641180" y="741341"/>
                <a:ext cx="247650" cy="616035"/>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DFF7F25D-5816-4A6B-BD98-641BCDA53B32}"/>
                </a:ext>
              </a:extLst>
            </p:cNvPr>
            <p:cNvGrpSpPr/>
            <p:nvPr/>
          </p:nvGrpSpPr>
          <p:grpSpPr>
            <a:xfrm>
              <a:off x="4028873" y="3339995"/>
              <a:ext cx="188449" cy="834973"/>
              <a:chOff x="10641180" y="500718"/>
              <a:chExt cx="247650" cy="1097280"/>
            </a:xfrm>
          </p:grpSpPr>
          <p:sp>
            <p:nvSpPr>
              <p:cNvPr id="34" name="Rectangle: Rounded Corners 33">
                <a:extLst>
                  <a:ext uri="{FF2B5EF4-FFF2-40B4-BE49-F238E27FC236}">
                    <a16:creationId xmlns:a16="http://schemas.microsoft.com/office/drawing/2014/main" id="{55A61CC7-BC92-42F0-8962-6973D13D49FC}"/>
                  </a:ext>
                </a:extLst>
              </p:cNvPr>
              <p:cNvSpPr/>
              <p:nvPr/>
            </p:nvSpPr>
            <p:spPr>
              <a:xfrm>
                <a:off x="10751289" y="500718"/>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5EF9A117-A5E6-4E8C-B470-A91BCE4C520A}"/>
                  </a:ext>
                </a:extLst>
              </p:cNvPr>
              <p:cNvSpPr/>
              <p:nvPr/>
            </p:nvSpPr>
            <p:spPr>
              <a:xfrm>
                <a:off x="10641180" y="741341"/>
                <a:ext cx="247650" cy="396217"/>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75991A23-58F5-4DE4-BA96-B2872EC3A5BE}"/>
                </a:ext>
              </a:extLst>
            </p:cNvPr>
            <p:cNvGrpSpPr/>
            <p:nvPr/>
          </p:nvGrpSpPr>
          <p:grpSpPr>
            <a:xfrm>
              <a:off x="3780152" y="3424981"/>
              <a:ext cx="188449" cy="1391622"/>
              <a:chOff x="10641180" y="438150"/>
              <a:chExt cx="247650" cy="1828800"/>
            </a:xfrm>
          </p:grpSpPr>
          <p:sp>
            <p:nvSpPr>
              <p:cNvPr id="32" name="Rectangle: Rounded Corners 31">
                <a:extLst>
                  <a:ext uri="{FF2B5EF4-FFF2-40B4-BE49-F238E27FC236}">
                    <a16:creationId xmlns:a16="http://schemas.microsoft.com/office/drawing/2014/main" id="{D84EEC75-574E-49F7-93FA-721BA05734A0}"/>
                  </a:ext>
                </a:extLst>
              </p:cNvPr>
              <p:cNvSpPr/>
              <p:nvPr/>
            </p:nvSpPr>
            <p:spPr>
              <a:xfrm>
                <a:off x="10751289" y="438150"/>
                <a:ext cx="27432" cy="182880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4380B2D4-E80D-4459-AB09-3D9FC9E62476}"/>
                  </a:ext>
                </a:extLst>
              </p:cNvPr>
              <p:cNvSpPr/>
              <p:nvPr/>
            </p:nvSpPr>
            <p:spPr>
              <a:xfrm>
                <a:off x="10641180" y="1044533"/>
                <a:ext cx="247650" cy="363382"/>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32A21CA7-0694-408D-B18A-4CD23E1E36FA}"/>
                </a:ext>
              </a:extLst>
            </p:cNvPr>
            <p:cNvGrpSpPr/>
            <p:nvPr/>
          </p:nvGrpSpPr>
          <p:grpSpPr>
            <a:xfrm>
              <a:off x="6056432" y="1499565"/>
              <a:ext cx="188449" cy="834973"/>
              <a:chOff x="10641180" y="605206"/>
              <a:chExt cx="247650" cy="1097280"/>
            </a:xfrm>
          </p:grpSpPr>
          <p:sp>
            <p:nvSpPr>
              <p:cNvPr id="30" name="Rectangle: Rounded Corners 29">
                <a:extLst>
                  <a:ext uri="{FF2B5EF4-FFF2-40B4-BE49-F238E27FC236}">
                    <a16:creationId xmlns:a16="http://schemas.microsoft.com/office/drawing/2014/main" id="{C4F5DEAE-2478-4C50-9EA0-57C01B3F7B2B}"/>
                  </a:ext>
                </a:extLst>
              </p:cNvPr>
              <p:cNvSpPr/>
              <p:nvPr/>
            </p:nvSpPr>
            <p:spPr>
              <a:xfrm>
                <a:off x="10751289" y="605206"/>
                <a:ext cx="27432" cy="1097280"/>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573BE5B5-1CDF-41CC-AFB3-CA0F6C102F6B}"/>
                  </a:ext>
                </a:extLst>
              </p:cNvPr>
              <p:cNvSpPr/>
              <p:nvPr/>
            </p:nvSpPr>
            <p:spPr>
              <a:xfrm>
                <a:off x="10641180" y="684304"/>
                <a:ext cx="247650" cy="825773"/>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84" name="Freeform: Shape 83">
            <a:extLst>
              <a:ext uri="{FF2B5EF4-FFF2-40B4-BE49-F238E27FC236}">
                <a16:creationId xmlns:a16="http://schemas.microsoft.com/office/drawing/2014/main" id="{38E5988E-D604-4CEE-9C39-BAC30B4E63B1}"/>
              </a:ext>
            </a:extLst>
          </p:cNvPr>
          <p:cNvSpPr/>
          <p:nvPr/>
        </p:nvSpPr>
        <p:spPr>
          <a:xfrm>
            <a:off x="-39754" y="4173201"/>
            <a:ext cx="5802859" cy="2466135"/>
          </a:xfrm>
          <a:custGeom>
            <a:avLst/>
            <a:gdLst>
              <a:gd name="connsiteX0" fmla="*/ 4273826 w 4939748"/>
              <a:gd name="connsiteY0" fmla="*/ 0 h 2554356"/>
              <a:gd name="connsiteX1" fmla="*/ 4273826 w 4939748"/>
              <a:gd name="connsiteY1" fmla="*/ 0 h 2554356"/>
              <a:gd name="connsiteX2" fmla="*/ 4939748 w 4939748"/>
              <a:gd name="connsiteY2" fmla="*/ 993913 h 2554356"/>
              <a:gd name="connsiteX3" fmla="*/ 0 w 4939748"/>
              <a:gd name="connsiteY3" fmla="*/ 2554356 h 2554356"/>
              <a:gd name="connsiteX0" fmla="*/ 4273826 w 4939748"/>
              <a:gd name="connsiteY0" fmla="*/ 129209 h 2683565"/>
              <a:gd name="connsiteX1" fmla="*/ 4283766 w 4939748"/>
              <a:gd name="connsiteY1" fmla="*/ 0 h 2683565"/>
              <a:gd name="connsiteX2" fmla="*/ 4939748 w 4939748"/>
              <a:gd name="connsiteY2" fmla="*/ 1123122 h 2683565"/>
              <a:gd name="connsiteX3" fmla="*/ 0 w 4939748"/>
              <a:gd name="connsiteY3" fmla="*/ 2683565 h 2683565"/>
              <a:gd name="connsiteX0" fmla="*/ 4273826 w 4939748"/>
              <a:gd name="connsiteY0" fmla="*/ 129290 h 2683646"/>
              <a:gd name="connsiteX1" fmla="*/ 4283766 w 4939748"/>
              <a:gd name="connsiteY1" fmla="*/ 81 h 2683646"/>
              <a:gd name="connsiteX2" fmla="*/ 4939748 w 4939748"/>
              <a:gd name="connsiteY2" fmla="*/ 1123203 h 2683646"/>
              <a:gd name="connsiteX3" fmla="*/ 0 w 4939748"/>
              <a:gd name="connsiteY3" fmla="*/ 2683646 h 2683646"/>
              <a:gd name="connsiteX0" fmla="*/ 4273826 w 5118652"/>
              <a:gd name="connsiteY0" fmla="*/ 149273 h 2703629"/>
              <a:gd name="connsiteX1" fmla="*/ 4283766 w 5118652"/>
              <a:gd name="connsiteY1" fmla="*/ 20064 h 2703629"/>
              <a:gd name="connsiteX2" fmla="*/ 5118652 w 5118652"/>
              <a:gd name="connsiteY2" fmla="*/ 606473 h 2703629"/>
              <a:gd name="connsiteX3" fmla="*/ 0 w 5118652"/>
              <a:gd name="connsiteY3" fmla="*/ 2703629 h 2703629"/>
              <a:gd name="connsiteX0" fmla="*/ 4273826 w 5218571"/>
              <a:gd name="connsiteY0" fmla="*/ 149273 h 2703629"/>
              <a:gd name="connsiteX1" fmla="*/ 4283766 w 5218571"/>
              <a:gd name="connsiteY1" fmla="*/ 20064 h 2703629"/>
              <a:gd name="connsiteX2" fmla="*/ 5118652 w 5218571"/>
              <a:gd name="connsiteY2" fmla="*/ 606473 h 2703629"/>
              <a:gd name="connsiteX3" fmla="*/ 0 w 5218571"/>
              <a:gd name="connsiteY3" fmla="*/ 2703629 h 2703629"/>
              <a:gd name="connsiteX0" fmla="*/ 4492487 w 5437232"/>
              <a:gd name="connsiteY0" fmla="*/ 149273 h 2733446"/>
              <a:gd name="connsiteX1" fmla="*/ 4502427 w 5437232"/>
              <a:gd name="connsiteY1" fmla="*/ 20064 h 2733446"/>
              <a:gd name="connsiteX2" fmla="*/ 5337313 w 5437232"/>
              <a:gd name="connsiteY2" fmla="*/ 606473 h 2733446"/>
              <a:gd name="connsiteX3" fmla="*/ 0 w 5437232"/>
              <a:gd name="connsiteY3" fmla="*/ 2733446 h 2733446"/>
              <a:gd name="connsiteX0" fmla="*/ 4492487 w 5437232"/>
              <a:gd name="connsiteY0" fmla="*/ 149273 h 2733446"/>
              <a:gd name="connsiteX1" fmla="*/ 4502427 w 5437232"/>
              <a:gd name="connsiteY1" fmla="*/ 20064 h 2733446"/>
              <a:gd name="connsiteX2" fmla="*/ 5337313 w 5437232"/>
              <a:gd name="connsiteY2" fmla="*/ 606473 h 2733446"/>
              <a:gd name="connsiteX3" fmla="*/ 0 w 5437232"/>
              <a:gd name="connsiteY3" fmla="*/ 2733446 h 2733446"/>
              <a:gd name="connsiteX0" fmla="*/ 4492487 w 5454374"/>
              <a:gd name="connsiteY0" fmla="*/ 149273 h 2733446"/>
              <a:gd name="connsiteX1" fmla="*/ 4502427 w 5454374"/>
              <a:gd name="connsiteY1" fmla="*/ 20064 h 2733446"/>
              <a:gd name="connsiteX2" fmla="*/ 5337313 w 5454374"/>
              <a:gd name="connsiteY2" fmla="*/ 606473 h 2733446"/>
              <a:gd name="connsiteX3" fmla="*/ 0 w 5454374"/>
              <a:gd name="connsiteY3" fmla="*/ 2733446 h 2733446"/>
              <a:gd name="connsiteX0" fmla="*/ 4492487 w 5454374"/>
              <a:gd name="connsiteY0" fmla="*/ 149273 h 2733446"/>
              <a:gd name="connsiteX1" fmla="*/ 4502427 w 5454374"/>
              <a:gd name="connsiteY1" fmla="*/ 20064 h 2733446"/>
              <a:gd name="connsiteX2" fmla="*/ 5337313 w 5454374"/>
              <a:gd name="connsiteY2" fmla="*/ 606473 h 2733446"/>
              <a:gd name="connsiteX3" fmla="*/ 0 w 5454374"/>
              <a:gd name="connsiteY3" fmla="*/ 2733446 h 2733446"/>
              <a:gd name="connsiteX0" fmla="*/ 4552122 w 5514009"/>
              <a:gd name="connsiteY0" fmla="*/ 149273 h 2475029"/>
              <a:gd name="connsiteX1" fmla="*/ 4562062 w 5514009"/>
              <a:gd name="connsiteY1" fmla="*/ 20064 h 2475029"/>
              <a:gd name="connsiteX2" fmla="*/ 5396948 w 5514009"/>
              <a:gd name="connsiteY2" fmla="*/ 606473 h 2475029"/>
              <a:gd name="connsiteX3" fmla="*/ 0 w 5514009"/>
              <a:gd name="connsiteY3" fmla="*/ 2475029 h 2475029"/>
              <a:gd name="connsiteX0" fmla="*/ 4552122 w 5569930"/>
              <a:gd name="connsiteY0" fmla="*/ 150503 h 2476259"/>
              <a:gd name="connsiteX1" fmla="*/ 4562062 w 5569930"/>
              <a:gd name="connsiteY1" fmla="*/ 21294 h 2476259"/>
              <a:gd name="connsiteX2" fmla="*/ 5456582 w 5569930"/>
              <a:gd name="connsiteY2" fmla="*/ 627581 h 2476259"/>
              <a:gd name="connsiteX3" fmla="*/ 0 w 5569930"/>
              <a:gd name="connsiteY3" fmla="*/ 2476259 h 2476259"/>
              <a:gd name="connsiteX0" fmla="*/ 4552122 w 5569930"/>
              <a:gd name="connsiteY0" fmla="*/ 150503 h 2476259"/>
              <a:gd name="connsiteX1" fmla="*/ 4562062 w 5569930"/>
              <a:gd name="connsiteY1" fmla="*/ 21294 h 2476259"/>
              <a:gd name="connsiteX2" fmla="*/ 5456582 w 5569930"/>
              <a:gd name="connsiteY2" fmla="*/ 627581 h 2476259"/>
              <a:gd name="connsiteX3" fmla="*/ 0 w 5569930"/>
              <a:gd name="connsiteY3" fmla="*/ 2476259 h 2476259"/>
              <a:gd name="connsiteX0" fmla="*/ 4552122 w 5612233"/>
              <a:gd name="connsiteY0" fmla="*/ 150503 h 2476259"/>
              <a:gd name="connsiteX1" fmla="*/ 4562062 w 5612233"/>
              <a:gd name="connsiteY1" fmla="*/ 21294 h 2476259"/>
              <a:gd name="connsiteX2" fmla="*/ 5456582 w 5612233"/>
              <a:gd name="connsiteY2" fmla="*/ 627581 h 2476259"/>
              <a:gd name="connsiteX3" fmla="*/ 0 w 5612233"/>
              <a:gd name="connsiteY3" fmla="*/ 2476259 h 2476259"/>
              <a:gd name="connsiteX0" fmla="*/ 4552122 w 5613979"/>
              <a:gd name="connsiteY0" fmla="*/ 12811 h 2338567"/>
              <a:gd name="connsiteX1" fmla="*/ 4581941 w 5613979"/>
              <a:gd name="connsiteY1" fmla="*/ 122141 h 2338567"/>
              <a:gd name="connsiteX2" fmla="*/ 5456582 w 5613979"/>
              <a:gd name="connsiteY2" fmla="*/ 489889 h 2338567"/>
              <a:gd name="connsiteX3" fmla="*/ 0 w 5613979"/>
              <a:gd name="connsiteY3" fmla="*/ 2338567 h 2338567"/>
              <a:gd name="connsiteX0" fmla="*/ 4581941 w 5613979"/>
              <a:gd name="connsiteY0" fmla="*/ 0 h 2216426"/>
              <a:gd name="connsiteX1" fmla="*/ 5456582 w 5613979"/>
              <a:gd name="connsiteY1" fmla="*/ 367748 h 2216426"/>
              <a:gd name="connsiteX2" fmla="*/ 0 w 5613979"/>
              <a:gd name="connsiteY2" fmla="*/ 2216426 h 2216426"/>
              <a:gd name="connsiteX0" fmla="*/ 4581941 w 5639288"/>
              <a:gd name="connsiteY0" fmla="*/ 41497 h 2257923"/>
              <a:gd name="connsiteX1" fmla="*/ 5456582 w 5639288"/>
              <a:gd name="connsiteY1" fmla="*/ 409245 h 2257923"/>
              <a:gd name="connsiteX2" fmla="*/ 0 w 5639288"/>
              <a:gd name="connsiteY2" fmla="*/ 2257923 h 2257923"/>
              <a:gd name="connsiteX0" fmla="*/ 4581941 w 5667067"/>
              <a:gd name="connsiteY0" fmla="*/ 35887 h 2252313"/>
              <a:gd name="connsiteX1" fmla="*/ 5456582 w 5667067"/>
              <a:gd name="connsiteY1" fmla="*/ 403635 h 2252313"/>
              <a:gd name="connsiteX2" fmla="*/ 0 w 5667067"/>
              <a:gd name="connsiteY2" fmla="*/ 2252313 h 2252313"/>
              <a:gd name="connsiteX0" fmla="*/ 4581941 w 5706272"/>
              <a:gd name="connsiteY0" fmla="*/ 118468 h 2334894"/>
              <a:gd name="connsiteX1" fmla="*/ 5456582 w 5706272"/>
              <a:gd name="connsiteY1" fmla="*/ 486216 h 2334894"/>
              <a:gd name="connsiteX2" fmla="*/ 0 w 5706272"/>
              <a:gd name="connsiteY2" fmla="*/ 2334894 h 2334894"/>
              <a:gd name="connsiteX0" fmla="*/ 4581941 w 5747857"/>
              <a:gd name="connsiteY0" fmla="*/ 133734 h 2350160"/>
              <a:gd name="connsiteX1" fmla="*/ 5506278 w 5747857"/>
              <a:gd name="connsiteY1" fmla="*/ 421969 h 2350160"/>
              <a:gd name="connsiteX2" fmla="*/ 0 w 5747857"/>
              <a:gd name="connsiteY2" fmla="*/ 2350160 h 2350160"/>
              <a:gd name="connsiteX0" fmla="*/ 4581941 w 5798478"/>
              <a:gd name="connsiteY0" fmla="*/ 217171 h 2433597"/>
              <a:gd name="connsiteX1" fmla="*/ 5506278 w 5798478"/>
              <a:gd name="connsiteY1" fmla="*/ 505406 h 2433597"/>
              <a:gd name="connsiteX2" fmla="*/ 0 w 5798478"/>
              <a:gd name="connsiteY2" fmla="*/ 2433597 h 2433597"/>
              <a:gd name="connsiteX0" fmla="*/ 4581941 w 5837931"/>
              <a:gd name="connsiteY0" fmla="*/ 217171 h 2433597"/>
              <a:gd name="connsiteX1" fmla="*/ 5506278 w 5837931"/>
              <a:gd name="connsiteY1" fmla="*/ 505406 h 2433597"/>
              <a:gd name="connsiteX2" fmla="*/ 0 w 5837931"/>
              <a:gd name="connsiteY2" fmla="*/ 2433597 h 2433597"/>
              <a:gd name="connsiteX0" fmla="*/ 4581941 w 5802859"/>
              <a:gd name="connsiteY0" fmla="*/ 249709 h 2466135"/>
              <a:gd name="connsiteX1" fmla="*/ 5506278 w 5802859"/>
              <a:gd name="connsiteY1" fmla="*/ 537944 h 2466135"/>
              <a:gd name="connsiteX2" fmla="*/ 0 w 5802859"/>
              <a:gd name="connsiteY2" fmla="*/ 2466135 h 2466135"/>
              <a:gd name="connsiteX0" fmla="*/ 4581941 w 5802859"/>
              <a:gd name="connsiteY0" fmla="*/ 249709 h 2466135"/>
              <a:gd name="connsiteX1" fmla="*/ 5506278 w 5802859"/>
              <a:gd name="connsiteY1" fmla="*/ 537944 h 2466135"/>
              <a:gd name="connsiteX2" fmla="*/ 0 w 5802859"/>
              <a:gd name="connsiteY2" fmla="*/ 2466135 h 2466135"/>
            </a:gdLst>
            <a:ahLst/>
            <a:cxnLst>
              <a:cxn ang="0">
                <a:pos x="connsiteX0" y="connsiteY0"/>
              </a:cxn>
              <a:cxn ang="0">
                <a:pos x="connsiteX1" y="connsiteY1"/>
              </a:cxn>
              <a:cxn ang="0">
                <a:pos x="connsiteX2" y="connsiteY2"/>
              </a:cxn>
            </a:cxnLst>
            <a:rect l="l" t="t" r="r" b="b"/>
            <a:pathLst>
              <a:path w="5802859" h="2466135">
                <a:moveTo>
                  <a:pt x="4581941" y="249709"/>
                </a:moveTo>
                <a:cubicBezTo>
                  <a:pt x="5607327" y="-257186"/>
                  <a:pt x="6192078" y="93996"/>
                  <a:pt x="5506278" y="537944"/>
                </a:cubicBezTo>
                <a:cubicBezTo>
                  <a:pt x="4204253" y="1256874"/>
                  <a:pt x="2961860" y="1558361"/>
                  <a:pt x="0" y="2466135"/>
                </a:cubicBezTo>
              </a:path>
            </a:pathLst>
          </a:cu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Freeform: Shape 84">
            <a:extLst>
              <a:ext uri="{FF2B5EF4-FFF2-40B4-BE49-F238E27FC236}">
                <a16:creationId xmlns:a16="http://schemas.microsoft.com/office/drawing/2014/main" id="{727BD9C4-8ECF-4924-A848-03CBAEDF85A7}"/>
              </a:ext>
            </a:extLst>
          </p:cNvPr>
          <p:cNvSpPr/>
          <p:nvPr/>
        </p:nvSpPr>
        <p:spPr>
          <a:xfrm>
            <a:off x="8149636" y="702897"/>
            <a:ext cx="1272660" cy="612166"/>
          </a:xfrm>
          <a:custGeom>
            <a:avLst/>
            <a:gdLst>
              <a:gd name="connsiteX0" fmla="*/ 1330868 w 1417917"/>
              <a:gd name="connsiteY0" fmla="*/ 154 h 682036"/>
              <a:gd name="connsiteX1" fmla="*/ 1351060 w 1417917"/>
              <a:gd name="connsiteY1" fmla="*/ 11372 h 682036"/>
              <a:gd name="connsiteX2" fmla="*/ 1345227 w 1417917"/>
              <a:gd name="connsiteY2" fmla="*/ 44576 h 682036"/>
              <a:gd name="connsiteX3" fmla="*/ 1317855 w 1417917"/>
              <a:gd name="connsiteY3" fmla="*/ 76434 h 682036"/>
              <a:gd name="connsiteX4" fmla="*/ 1283754 w 1417917"/>
              <a:gd name="connsiteY4" fmla="*/ 73742 h 682036"/>
              <a:gd name="connsiteX5" fmla="*/ 1288689 w 1417917"/>
              <a:gd name="connsiteY5" fmla="*/ 47268 h 682036"/>
              <a:gd name="connsiteX6" fmla="*/ 1307535 w 1417917"/>
              <a:gd name="connsiteY6" fmla="*/ 29320 h 682036"/>
              <a:gd name="connsiteX7" fmla="*/ 1316061 w 1417917"/>
              <a:gd name="connsiteY7" fmla="*/ 603 h 682036"/>
              <a:gd name="connsiteX8" fmla="*/ 1211511 w 1417917"/>
              <a:gd name="connsiteY8" fmla="*/ 20346 h 682036"/>
              <a:gd name="connsiteX9" fmla="*/ 925236 w 1417917"/>
              <a:gd name="connsiteY9" fmla="*/ 167073 h 682036"/>
              <a:gd name="connsiteX10" fmla="*/ 897416 w 1417917"/>
              <a:gd name="connsiteY10" fmla="*/ 174253 h 682036"/>
              <a:gd name="connsiteX11" fmla="*/ 828315 w 1417917"/>
              <a:gd name="connsiteY11" fmla="*/ 163484 h 682036"/>
              <a:gd name="connsiteX12" fmla="*/ 795559 w 1417917"/>
              <a:gd name="connsiteY12" fmla="*/ 133869 h 682036"/>
              <a:gd name="connsiteX13" fmla="*/ 768637 w 1417917"/>
              <a:gd name="connsiteY13" fmla="*/ 146433 h 682036"/>
              <a:gd name="connsiteX14" fmla="*/ 749791 w 1417917"/>
              <a:gd name="connsiteY14" fmla="*/ 150920 h 682036"/>
              <a:gd name="connsiteX15" fmla="*/ 527232 w 1417917"/>
              <a:gd name="connsiteY15" fmla="*/ 115023 h 682036"/>
              <a:gd name="connsiteX16" fmla="*/ 518258 w 1417917"/>
              <a:gd name="connsiteY16" fmla="*/ 83614 h 682036"/>
              <a:gd name="connsiteX17" fmla="*/ 485053 w 1417917"/>
              <a:gd name="connsiteY17" fmla="*/ 87652 h 682036"/>
              <a:gd name="connsiteX18" fmla="*/ 471143 w 1417917"/>
              <a:gd name="connsiteY18" fmla="*/ 95280 h 682036"/>
              <a:gd name="connsiteX19" fmla="*/ 439734 w 1417917"/>
              <a:gd name="connsiteY19" fmla="*/ 100665 h 682036"/>
              <a:gd name="connsiteX20" fmla="*/ 187111 w 1417917"/>
              <a:gd name="connsiteY20" fmla="*/ 61178 h 682036"/>
              <a:gd name="connsiteX21" fmla="*/ 168265 w 1417917"/>
              <a:gd name="connsiteY21" fmla="*/ 64768 h 682036"/>
              <a:gd name="connsiteX22" fmla="*/ 120703 w 1417917"/>
              <a:gd name="connsiteY22" fmla="*/ 95729 h 682036"/>
              <a:gd name="connsiteX23" fmla="*/ 680690 w 1417917"/>
              <a:gd name="connsiteY23" fmla="*/ 280148 h 682036"/>
              <a:gd name="connsiteX24" fmla="*/ 676203 w 1417917"/>
              <a:gd name="connsiteY24" fmla="*/ 285084 h 682036"/>
              <a:gd name="connsiteX25" fmla="*/ 431657 w 1417917"/>
              <a:gd name="connsiteY25" fmla="*/ 412517 h 682036"/>
              <a:gd name="connsiteX26" fmla="*/ 408773 w 1417917"/>
              <a:gd name="connsiteY26" fmla="*/ 409824 h 682036"/>
              <a:gd name="connsiteX27" fmla="*/ 268776 w 1417917"/>
              <a:gd name="connsiteY27" fmla="*/ 324570 h 682036"/>
              <a:gd name="connsiteX28" fmla="*/ 251276 w 1417917"/>
              <a:gd name="connsiteY28" fmla="*/ 319634 h 682036"/>
              <a:gd name="connsiteX29" fmla="*/ 188009 w 1417917"/>
              <a:gd name="connsiteY29" fmla="*/ 348800 h 682036"/>
              <a:gd name="connsiteX30" fmla="*/ 211342 w 1417917"/>
              <a:gd name="connsiteY30" fmla="*/ 451106 h 682036"/>
              <a:gd name="connsiteX31" fmla="*/ 0 w 1417917"/>
              <a:gd name="connsiteY31" fmla="*/ 428670 h 682036"/>
              <a:gd name="connsiteX32" fmla="*/ 7628 w 1417917"/>
              <a:gd name="connsiteY32" fmla="*/ 436298 h 682036"/>
              <a:gd name="connsiteX33" fmla="*/ 189804 w 1417917"/>
              <a:gd name="connsiteY33" fmla="*/ 527835 h 682036"/>
              <a:gd name="connsiteX34" fmla="*/ 206406 w 1417917"/>
              <a:gd name="connsiteY34" fmla="*/ 548924 h 682036"/>
              <a:gd name="connsiteX35" fmla="*/ 227495 w 1417917"/>
              <a:gd name="connsiteY35" fmla="*/ 564629 h 682036"/>
              <a:gd name="connsiteX36" fmla="*/ 300634 w 1417917"/>
              <a:gd name="connsiteY36" fmla="*/ 587961 h 682036"/>
              <a:gd name="connsiteX37" fmla="*/ 402491 w 1417917"/>
              <a:gd name="connsiteY37" fmla="*/ 655268 h 682036"/>
              <a:gd name="connsiteX38" fmla="*/ 422234 w 1417917"/>
              <a:gd name="connsiteY38" fmla="*/ 666037 h 682036"/>
              <a:gd name="connsiteX39" fmla="*/ 421785 w 1417917"/>
              <a:gd name="connsiteY39" fmla="*/ 550270 h 682036"/>
              <a:gd name="connsiteX40" fmla="*/ 438388 w 1417917"/>
              <a:gd name="connsiteY40" fmla="*/ 531424 h 682036"/>
              <a:gd name="connsiteX41" fmla="*/ 645691 w 1417917"/>
              <a:gd name="connsiteY41" fmla="*/ 481618 h 682036"/>
              <a:gd name="connsiteX42" fmla="*/ 861968 w 1417917"/>
              <a:gd name="connsiteY42" fmla="*/ 393222 h 682036"/>
              <a:gd name="connsiteX43" fmla="*/ 898762 w 1417917"/>
              <a:gd name="connsiteY43" fmla="*/ 396363 h 682036"/>
              <a:gd name="connsiteX44" fmla="*/ 1064335 w 1417917"/>
              <a:gd name="connsiteY44" fmla="*/ 557001 h 682036"/>
              <a:gd name="connsiteX45" fmla="*/ 1141065 w 1417917"/>
              <a:gd name="connsiteY45" fmla="*/ 685331 h 682036"/>
              <a:gd name="connsiteX46" fmla="*/ 1167538 w 1417917"/>
              <a:gd name="connsiteY46" fmla="*/ 667383 h 682036"/>
              <a:gd name="connsiteX47" fmla="*/ 1188627 w 1417917"/>
              <a:gd name="connsiteY47" fmla="*/ 619820 h 682036"/>
              <a:gd name="connsiteX48" fmla="*/ 1202089 w 1417917"/>
              <a:gd name="connsiteY48" fmla="*/ 598730 h 682036"/>
              <a:gd name="connsiteX49" fmla="*/ 1239331 w 1417917"/>
              <a:gd name="connsiteY49" fmla="*/ 584820 h 682036"/>
              <a:gd name="connsiteX50" fmla="*/ 1255934 w 1417917"/>
              <a:gd name="connsiteY50" fmla="*/ 544886 h 682036"/>
              <a:gd name="connsiteX51" fmla="*/ 1219588 w 1417917"/>
              <a:gd name="connsiteY51" fmla="*/ 533668 h 682036"/>
              <a:gd name="connsiteX52" fmla="*/ 1176961 w 1417917"/>
              <a:gd name="connsiteY52" fmla="*/ 547578 h 682036"/>
              <a:gd name="connsiteX53" fmla="*/ 1163948 w 1417917"/>
              <a:gd name="connsiteY53" fmla="*/ 469054 h 682036"/>
              <a:gd name="connsiteX54" fmla="*/ 1163051 w 1417917"/>
              <a:gd name="connsiteY54" fmla="*/ 454695 h 682036"/>
              <a:gd name="connsiteX55" fmla="*/ 1186384 w 1417917"/>
              <a:gd name="connsiteY55" fmla="*/ 447067 h 682036"/>
              <a:gd name="connsiteX56" fmla="*/ 1210614 w 1417917"/>
              <a:gd name="connsiteY56" fmla="*/ 438542 h 682036"/>
              <a:gd name="connsiteX57" fmla="*/ 1232601 w 1417917"/>
              <a:gd name="connsiteY57" fmla="*/ 390979 h 682036"/>
              <a:gd name="connsiteX58" fmla="*/ 1188627 w 1417917"/>
              <a:gd name="connsiteY58" fmla="*/ 379312 h 682036"/>
              <a:gd name="connsiteX59" fmla="*/ 1150936 w 1417917"/>
              <a:gd name="connsiteY59" fmla="*/ 390979 h 682036"/>
              <a:gd name="connsiteX60" fmla="*/ 1132539 w 1417917"/>
              <a:gd name="connsiteY60" fmla="*/ 283289 h 682036"/>
              <a:gd name="connsiteX61" fmla="*/ 1146449 w 1417917"/>
              <a:gd name="connsiteY61" fmla="*/ 250982 h 682036"/>
              <a:gd name="connsiteX62" fmla="*/ 1328175 w 1417917"/>
              <a:gd name="connsiteY62" fmla="*/ 133869 h 682036"/>
              <a:gd name="connsiteX63" fmla="*/ 1420609 w 1417917"/>
              <a:gd name="connsiteY63" fmla="*/ 29320 h 682036"/>
              <a:gd name="connsiteX64" fmla="*/ 1330868 w 1417917"/>
              <a:gd name="connsiteY64" fmla="*/ 154 h 682036"/>
              <a:gd name="connsiteX65" fmla="*/ 261148 w 1417917"/>
              <a:gd name="connsiteY65" fmla="*/ 546232 h 682036"/>
              <a:gd name="connsiteX66" fmla="*/ 253520 w 1417917"/>
              <a:gd name="connsiteY66" fmla="*/ 547578 h 682036"/>
              <a:gd name="connsiteX67" fmla="*/ 245443 w 1417917"/>
              <a:gd name="connsiteY67" fmla="*/ 513925 h 682036"/>
              <a:gd name="connsiteX68" fmla="*/ 215829 w 1417917"/>
              <a:gd name="connsiteY68" fmla="*/ 387838 h 682036"/>
              <a:gd name="connsiteX69" fmla="*/ 227944 w 1417917"/>
              <a:gd name="connsiteY69" fmla="*/ 361364 h 682036"/>
              <a:gd name="connsiteX70" fmla="*/ 260699 w 1417917"/>
              <a:gd name="connsiteY70" fmla="*/ 345210 h 682036"/>
              <a:gd name="connsiteX71" fmla="*/ 263840 w 1417917"/>
              <a:gd name="connsiteY71" fmla="*/ 350595 h 682036"/>
              <a:gd name="connsiteX72" fmla="*/ 223008 w 1417917"/>
              <a:gd name="connsiteY72" fmla="*/ 375274 h 682036"/>
              <a:gd name="connsiteX73" fmla="*/ 261148 w 1417917"/>
              <a:gd name="connsiteY73" fmla="*/ 546232 h 682036"/>
              <a:gd name="connsiteX74" fmla="*/ 717484 w 1417917"/>
              <a:gd name="connsiteY74" fmla="*/ 259956 h 682036"/>
              <a:gd name="connsiteX75" fmla="*/ 170060 w 1417917"/>
              <a:gd name="connsiteY75" fmla="*/ 93934 h 682036"/>
              <a:gd name="connsiteX76" fmla="*/ 172753 w 1417917"/>
              <a:gd name="connsiteY76" fmla="*/ 85857 h 682036"/>
              <a:gd name="connsiteX77" fmla="*/ 720176 w 1417917"/>
              <a:gd name="connsiteY77" fmla="*/ 251879 h 682036"/>
              <a:gd name="connsiteX78" fmla="*/ 717484 w 1417917"/>
              <a:gd name="connsiteY78" fmla="*/ 259956 h 682036"/>
              <a:gd name="connsiteX79" fmla="*/ 1132090 w 1417917"/>
              <a:gd name="connsiteY79" fmla="*/ 605461 h 682036"/>
              <a:gd name="connsiteX80" fmla="*/ 956645 w 1417917"/>
              <a:gd name="connsiteY80" fmla="*/ 354633 h 682036"/>
              <a:gd name="connsiteX81" fmla="*/ 1132090 w 1417917"/>
              <a:gd name="connsiteY81" fmla="*/ 605461 h 6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1417917" h="682036">
                <a:moveTo>
                  <a:pt x="1330868" y="154"/>
                </a:moveTo>
                <a:cubicBezTo>
                  <a:pt x="1337150" y="3295"/>
                  <a:pt x="1350162" y="6436"/>
                  <a:pt x="1351060" y="11372"/>
                </a:cubicBezTo>
                <a:cubicBezTo>
                  <a:pt x="1352854" y="22141"/>
                  <a:pt x="1350611" y="35153"/>
                  <a:pt x="1345227" y="44576"/>
                </a:cubicBezTo>
                <a:cubicBezTo>
                  <a:pt x="1338496" y="56691"/>
                  <a:pt x="1327278" y="66114"/>
                  <a:pt x="1317855" y="76434"/>
                </a:cubicBezTo>
                <a:cubicBezTo>
                  <a:pt x="1305291" y="90344"/>
                  <a:pt x="1294522" y="83614"/>
                  <a:pt x="1283754" y="73742"/>
                </a:cubicBezTo>
                <a:cubicBezTo>
                  <a:pt x="1271190" y="62076"/>
                  <a:pt x="1277472" y="54896"/>
                  <a:pt x="1288689" y="47268"/>
                </a:cubicBezTo>
                <a:cubicBezTo>
                  <a:pt x="1295869" y="42333"/>
                  <a:pt x="1303497" y="36499"/>
                  <a:pt x="1307535" y="29320"/>
                </a:cubicBezTo>
                <a:cubicBezTo>
                  <a:pt x="1312022" y="21243"/>
                  <a:pt x="1313368" y="10923"/>
                  <a:pt x="1316061" y="603"/>
                </a:cubicBezTo>
                <a:cubicBezTo>
                  <a:pt x="1275228" y="-2089"/>
                  <a:pt x="1242921" y="4192"/>
                  <a:pt x="1211511" y="20346"/>
                </a:cubicBezTo>
                <a:cubicBezTo>
                  <a:pt x="1116386" y="69704"/>
                  <a:pt x="1020811" y="118613"/>
                  <a:pt x="925236" y="167073"/>
                </a:cubicBezTo>
                <a:cubicBezTo>
                  <a:pt x="916711" y="171560"/>
                  <a:pt x="906390" y="175150"/>
                  <a:pt x="897416" y="174253"/>
                </a:cubicBezTo>
                <a:cubicBezTo>
                  <a:pt x="874083" y="172009"/>
                  <a:pt x="851648" y="167073"/>
                  <a:pt x="828315" y="163484"/>
                </a:cubicBezTo>
                <a:cubicBezTo>
                  <a:pt x="832802" y="139254"/>
                  <a:pt x="818892" y="126690"/>
                  <a:pt x="795559" y="133869"/>
                </a:cubicBezTo>
                <a:cubicBezTo>
                  <a:pt x="786136" y="136561"/>
                  <a:pt x="777611" y="142843"/>
                  <a:pt x="768637" y="146433"/>
                </a:cubicBezTo>
                <a:cubicBezTo>
                  <a:pt x="762803" y="148676"/>
                  <a:pt x="756073" y="151817"/>
                  <a:pt x="749791" y="150920"/>
                </a:cubicBezTo>
                <a:cubicBezTo>
                  <a:pt x="673959" y="139254"/>
                  <a:pt x="598576" y="126690"/>
                  <a:pt x="527232" y="115023"/>
                </a:cubicBezTo>
                <a:cubicBezTo>
                  <a:pt x="524091" y="102459"/>
                  <a:pt x="524091" y="85857"/>
                  <a:pt x="518258" y="83614"/>
                </a:cubicBezTo>
                <a:cubicBezTo>
                  <a:pt x="509283" y="80024"/>
                  <a:pt x="496271" y="84960"/>
                  <a:pt x="485053" y="87652"/>
                </a:cubicBezTo>
                <a:cubicBezTo>
                  <a:pt x="480117" y="88998"/>
                  <a:pt x="476079" y="93934"/>
                  <a:pt x="471143" y="95280"/>
                </a:cubicBezTo>
                <a:cubicBezTo>
                  <a:pt x="460823" y="97972"/>
                  <a:pt x="449605" y="102011"/>
                  <a:pt x="439734" y="100665"/>
                </a:cubicBezTo>
                <a:cubicBezTo>
                  <a:pt x="355377" y="88101"/>
                  <a:pt x="271468" y="74191"/>
                  <a:pt x="187111" y="61178"/>
                </a:cubicBezTo>
                <a:cubicBezTo>
                  <a:pt x="181278" y="60281"/>
                  <a:pt x="173650" y="61627"/>
                  <a:pt x="168265" y="64768"/>
                </a:cubicBezTo>
                <a:cubicBezTo>
                  <a:pt x="153010" y="73742"/>
                  <a:pt x="138202" y="84062"/>
                  <a:pt x="120703" y="95729"/>
                </a:cubicBezTo>
                <a:cubicBezTo>
                  <a:pt x="308711" y="157651"/>
                  <a:pt x="494028" y="218675"/>
                  <a:pt x="680690" y="280148"/>
                </a:cubicBezTo>
                <a:cubicBezTo>
                  <a:pt x="677998" y="283289"/>
                  <a:pt x="677100" y="284186"/>
                  <a:pt x="676203" y="285084"/>
                </a:cubicBezTo>
                <a:cubicBezTo>
                  <a:pt x="594987" y="327711"/>
                  <a:pt x="513322" y="370787"/>
                  <a:pt x="431657" y="412517"/>
                </a:cubicBezTo>
                <a:cubicBezTo>
                  <a:pt x="425824" y="415658"/>
                  <a:pt x="415055" y="413414"/>
                  <a:pt x="408773" y="409824"/>
                </a:cubicBezTo>
                <a:cubicBezTo>
                  <a:pt x="361659" y="382004"/>
                  <a:pt x="315442" y="352838"/>
                  <a:pt x="268776" y="324570"/>
                </a:cubicBezTo>
                <a:cubicBezTo>
                  <a:pt x="263840" y="321429"/>
                  <a:pt x="255764" y="317839"/>
                  <a:pt x="251276" y="319634"/>
                </a:cubicBezTo>
                <a:cubicBezTo>
                  <a:pt x="229739" y="328160"/>
                  <a:pt x="209098" y="338929"/>
                  <a:pt x="188009" y="348800"/>
                </a:cubicBezTo>
                <a:cubicBezTo>
                  <a:pt x="195637" y="383351"/>
                  <a:pt x="203265" y="416106"/>
                  <a:pt x="211342" y="451106"/>
                </a:cubicBezTo>
                <a:cubicBezTo>
                  <a:pt x="139099" y="443478"/>
                  <a:pt x="69550" y="436298"/>
                  <a:pt x="0" y="428670"/>
                </a:cubicBezTo>
                <a:cubicBezTo>
                  <a:pt x="2244" y="433157"/>
                  <a:pt x="4487" y="434503"/>
                  <a:pt x="7628" y="436298"/>
                </a:cubicBezTo>
                <a:cubicBezTo>
                  <a:pt x="68204" y="466810"/>
                  <a:pt x="129228" y="496874"/>
                  <a:pt x="189804" y="527835"/>
                </a:cubicBezTo>
                <a:cubicBezTo>
                  <a:pt x="196983" y="531873"/>
                  <a:pt x="204162" y="540847"/>
                  <a:pt x="206406" y="548924"/>
                </a:cubicBezTo>
                <a:cubicBezTo>
                  <a:pt x="209996" y="561039"/>
                  <a:pt x="216277" y="567321"/>
                  <a:pt x="227495" y="564629"/>
                </a:cubicBezTo>
                <a:cubicBezTo>
                  <a:pt x="256661" y="558347"/>
                  <a:pt x="278199" y="573154"/>
                  <a:pt x="300634" y="587961"/>
                </a:cubicBezTo>
                <a:cubicBezTo>
                  <a:pt x="334287" y="610846"/>
                  <a:pt x="368389" y="632832"/>
                  <a:pt x="402491" y="655268"/>
                </a:cubicBezTo>
                <a:cubicBezTo>
                  <a:pt x="407427" y="658409"/>
                  <a:pt x="412363" y="660652"/>
                  <a:pt x="422234" y="666037"/>
                </a:cubicBezTo>
                <a:cubicBezTo>
                  <a:pt x="422234" y="624756"/>
                  <a:pt x="422683" y="587513"/>
                  <a:pt x="421785" y="550270"/>
                </a:cubicBezTo>
                <a:cubicBezTo>
                  <a:pt x="421785" y="537706"/>
                  <a:pt x="426273" y="533668"/>
                  <a:pt x="438388" y="531424"/>
                </a:cubicBezTo>
                <a:cubicBezTo>
                  <a:pt x="508386" y="519309"/>
                  <a:pt x="579282" y="509886"/>
                  <a:pt x="645691" y="481618"/>
                </a:cubicBezTo>
                <a:cubicBezTo>
                  <a:pt x="717484" y="451106"/>
                  <a:pt x="790175" y="423286"/>
                  <a:pt x="861968" y="393222"/>
                </a:cubicBezTo>
                <a:cubicBezTo>
                  <a:pt x="875878" y="387389"/>
                  <a:pt x="886198" y="388286"/>
                  <a:pt x="898762" y="396363"/>
                </a:cubicBezTo>
                <a:cubicBezTo>
                  <a:pt x="964722" y="438990"/>
                  <a:pt x="1020811" y="491938"/>
                  <a:pt x="1064335" y="557001"/>
                </a:cubicBezTo>
                <a:cubicBezTo>
                  <a:pt x="1092155" y="598282"/>
                  <a:pt x="1115488" y="642255"/>
                  <a:pt x="1141065" y="685331"/>
                </a:cubicBezTo>
                <a:cubicBezTo>
                  <a:pt x="1148692" y="679947"/>
                  <a:pt x="1157666" y="672319"/>
                  <a:pt x="1167538" y="667383"/>
                </a:cubicBezTo>
                <a:cubicBezTo>
                  <a:pt x="1188179" y="657062"/>
                  <a:pt x="1197602" y="643153"/>
                  <a:pt x="1188627" y="619820"/>
                </a:cubicBezTo>
                <a:cubicBezTo>
                  <a:pt x="1184140" y="608602"/>
                  <a:pt x="1189525" y="601423"/>
                  <a:pt x="1202089" y="598730"/>
                </a:cubicBezTo>
                <a:cubicBezTo>
                  <a:pt x="1215101" y="595590"/>
                  <a:pt x="1227665" y="590654"/>
                  <a:pt x="1239331" y="584820"/>
                </a:cubicBezTo>
                <a:cubicBezTo>
                  <a:pt x="1256831" y="576295"/>
                  <a:pt x="1262664" y="560590"/>
                  <a:pt x="1255934" y="544886"/>
                </a:cubicBezTo>
                <a:cubicBezTo>
                  <a:pt x="1248306" y="527386"/>
                  <a:pt x="1233050" y="530976"/>
                  <a:pt x="1219588" y="533668"/>
                </a:cubicBezTo>
                <a:cubicBezTo>
                  <a:pt x="1205678" y="536809"/>
                  <a:pt x="1192217" y="542642"/>
                  <a:pt x="1176961" y="547578"/>
                </a:cubicBezTo>
                <a:cubicBezTo>
                  <a:pt x="1172474" y="520207"/>
                  <a:pt x="1167987" y="494630"/>
                  <a:pt x="1163948" y="469054"/>
                </a:cubicBezTo>
                <a:cubicBezTo>
                  <a:pt x="1163051" y="464567"/>
                  <a:pt x="1163500" y="460080"/>
                  <a:pt x="1163051" y="454695"/>
                </a:cubicBezTo>
                <a:cubicBezTo>
                  <a:pt x="1171128" y="452003"/>
                  <a:pt x="1178756" y="449759"/>
                  <a:pt x="1186384" y="447067"/>
                </a:cubicBezTo>
                <a:cubicBezTo>
                  <a:pt x="1194461" y="444375"/>
                  <a:pt x="1202986" y="442131"/>
                  <a:pt x="1210614" y="438542"/>
                </a:cubicBezTo>
                <a:cubicBezTo>
                  <a:pt x="1230357" y="429568"/>
                  <a:pt x="1240229" y="408478"/>
                  <a:pt x="1232601" y="390979"/>
                </a:cubicBezTo>
                <a:cubicBezTo>
                  <a:pt x="1225422" y="373928"/>
                  <a:pt x="1213306" y="370787"/>
                  <a:pt x="1188627" y="379312"/>
                </a:cubicBezTo>
                <a:cubicBezTo>
                  <a:pt x="1176961" y="383351"/>
                  <a:pt x="1164846" y="386940"/>
                  <a:pt x="1150936" y="390979"/>
                </a:cubicBezTo>
                <a:cubicBezTo>
                  <a:pt x="1144654" y="353736"/>
                  <a:pt x="1139718" y="318288"/>
                  <a:pt x="1132539" y="283289"/>
                </a:cubicBezTo>
                <a:cubicBezTo>
                  <a:pt x="1129398" y="268033"/>
                  <a:pt x="1132539" y="259507"/>
                  <a:pt x="1146449" y="250982"/>
                </a:cubicBezTo>
                <a:cubicBezTo>
                  <a:pt x="1207473" y="212842"/>
                  <a:pt x="1268049" y="174253"/>
                  <a:pt x="1328175" y="133869"/>
                </a:cubicBezTo>
                <a:cubicBezTo>
                  <a:pt x="1367662" y="107395"/>
                  <a:pt x="1395482" y="70152"/>
                  <a:pt x="1420609" y="29320"/>
                </a:cubicBezTo>
                <a:cubicBezTo>
                  <a:pt x="1392790" y="5987"/>
                  <a:pt x="1361829" y="-295"/>
                  <a:pt x="1330868" y="154"/>
                </a:cubicBezTo>
                <a:close/>
                <a:moveTo>
                  <a:pt x="261148" y="546232"/>
                </a:moveTo>
                <a:cubicBezTo>
                  <a:pt x="258456" y="546680"/>
                  <a:pt x="256212" y="547129"/>
                  <a:pt x="253520" y="547578"/>
                </a:cubicBezTo>
                <a:cubicBezTo>
                  <a:pt x="250828" y="536360"/>
                  <a:pt x="248136" y="525142"/>
                  <a:pt x="245443" y="513925"/>
                </a:cubicBezTo>
                <a:cubicBezTo>
                  <a:pt x="235572" y="471746"/>
                  <a:pt x="226149" y="429568"/>
                  <a:pt x="215829" y="387838"/>
                </a:cubicBezTo>
                <a:cubicBezTo>
                  <a:pt x="212688" y="374825"/>
                  <a:pt x="214034" y="366748"/>
                  <a:pt x="227944" y="361364"/>
                </a:cubicBezTo>
                <a:cubicBezTo>
                  <a:pt x="239162" y="356877"/>
                  <a:pt x="249482" y="350595"/>
                  <a:pt x="260699" y="345210"/>
                </a:cubicBezTo>
                <a:cubicBezTo>
                  <a:pt x="261597" y="347005"/>
                  <a:pt x="262943" y="348800"/>
                  <a:pt x="263840" y="350595"/>
                </a:cubicBezTo>
                <a:cubicBezTo>
                  <a:pt x="250828" y="358223"/>
                  <a:pt x="237815" y="366300"/>
                  <a:pt x="223008" y="375274"/>
                </a:cubicBezTo>
                <a:cubicBezTo>
                  <a:pt x="235123" y="431811"/>
                  <a:pt x="248136" y="489246"/>
                  <a:pt x="261148" y="546232"/>
                </a:cubicBezTo>
                <a:close/>
                <a:moveTo>
                  <a:pt x="717484" y="259956"/>
                </a:moveTo>
                <a:cubicBezTo>
                  <a:pt x="534860" y="204765"/>
                  <a:pt x="352685" y="149125"/>
                  <a:pt x="170060" y="93934"/>
                </a:cubicBezTo>
                <a:cubicBezTo>
                  <a:pt x="170958" y="91242"/>
                  <a:pt x="171855" y="88550"/>
                  <a:pt x="172753" y="85857"/>
                </a:cubicBezTo>
                <a:cubicBezTo>
                  <a:pt x="355377" y="141048"/>
                  <a:pt x="537552" y="196688"/>
                  <a:pt x="720176" y="251879"/>
                </a:cubicBezTo>
                <a:cubicBezTo>
                  <a:pt x="718830" y="254571"/>
                  <a:pt x="718382" y="257264"/>
                  <a:pt x="717484" y="259956"/>
                </a:cubicBezTo>
                <a:close/>
                <a:moveTo>
                  <a:pt x="1132090" y="605461"/>
                </a:moveTo>
                <a:cubicBezTo>
                  <a:pt x="1088566" y="511232"/>
                  <a:pt x="1023503" y="432709"/>
                  <a:pt x="956645" y="354633"/>
                </a:cubicBezTo>
                <a:cubicBezTo>
                  <a:pt x="997478" y="370338"/>
                  <a:pt x="1130295" y="560142"/>
                  <a:pt x="1132090" y="605461"/>
                </a:cubicBezTo>
                <a:close/>
              </a:path>
            </a:pathLst>
          </a:custGeom>
          <a:solidFill>
            <a:schemeClr val="accent6"/>
          </a:solidFill>
          <a:ln w="4485" cap="flat">
            <a:noFill/>
            <a:prstDash val="solid"/>
            <a:miter/>
          </a:ln>
        </p:spPr>
        <p:txBody>
          <a:bodyPr rtlCol="0" anchor="ctr"/>
          <a:lstStyle/>
          <a:p>
            <a:endParaRPr lang="en-US" dirty="0"/>
          </a:p>
        </p:txBody>
      </p:sp>
      <p:sp>
        <p:nvSpPr>
          <p:cNvPr id="88" name="TextBox 87">
            <a:extLst>
              <a:ext uri="{FF2B5EF4-FFF2-40B4-BE49-F238E27FC236}">
                <a16:creationId xmlns:a16="http://schemas.microsoft.com/office/drawing/2014/main" id="{E73225B0-A3CA-4588-ABE2-82EC8E359782}"/>
              </a:ext>
            </a:extLst>
          </p:cNvPr>
          <p:cNvSpPr txBox="1"/>
          <p:nvPr/>
        </p:nvSpPr>
        <p:spPr>
          <a:xfrm>
            <a:off x="878222" y="308286"/>
            <a:ext cx="5654075" cy="923330"/>
          </a:xfrm>
          <a:prstGeom prst="rect">
            <a:avLst/>
          </a:prstGeom>
          <a:noFill/>
        </p:spPr>
        <p:txBody>
          <a:bodyPr wrap="square" rtlCol="0" anchor="ctr">
            <a:spAutoFit/>
          </a:bodyPr>
          <a:lstStyle/>
          <a:p>
            <a:pPr algn="dist"/>
            <a:r>
              <a:rPr lang="en-US" altLang="ko-KR" sz="5400" dirty="0">
                <a:cs typeface="Arial" pitchFamily="34" charset="0"/>
              </a:rPr>
              <a:t> </a:t>
            </a:r>
            <a:endParaRPr lang="ko-KR" altLang="en-US" sz="5400" dirty="0">
              <a:cs typeface="Arial" pitchFamily="34" charset="0"/>
            </a:endParaRPr>
          </a:p>
        </p:txBody>
      </p:sp>
      <p:grpSp>
        <p:nvGrpSpPr>
          <p:cNvPr id="91" name="Group 90">
            <a:extLst>
              <a:ext uri="{FF2B5EF4-FFF2-40B4-BE49-F238E27FC236}">
                <a16:creationId xmlns:a16="http://schemas.microsoft.com/office/drawing/2014/main" id="{0C5C59FB-F276-4DB8-8904-04CF59BE9B0D}"/>
              </a:ext>
            </a:extLst>
          </p:cNvPr>
          <p:cNvGrpSpPr/>
          <p:nvPr/>
        </p:nvGrpSpPr>
        <p:grpSpPr>
          <a:xfrm>
            <a:off x="937901" y="1825190"/>
            <a:ext cx="3343276" cy="369332"/>
            <a:chOff x="4981575" y="3429000"/>
            <a:chExt cx="3343276" cy="369332"/>
          </a:xfrm>
        </p:grpSpPr>
        <p:sp>
          <p:nvSpPr>
            <p:cNvPr id="92" name="TextBox 91">
              <a:extLst>
                <a:ext uri="{FF2B5EF4-FFF2-40B4-BE49-F238E27FC236}">
                  <a16:creationId xmlns:a16="http://schemas.microsoft.com/office/drawing/2014/main" id="{13B8E55D-E94B-45F1-9196-DAFA8796993B}"/>
                </a:ext>
              </a:extLst>
            </p:cNvPr>
            <p:cNvSpPr txBox="1"/>
            <p:nvPr/>
          </p:nvSpPr>
          <p:spPr>
            <a:xfrm>
              <a:off x="4981575" y="3429000"/>
              <a:ext cx="1362075" cy="369332"/>
            </a:xfrm>
            <a:prstGeom prst="rect">
              <a:avLst/>
            </a:prstGeom>
            <a:noFill/>
          </p:spPr>
          <p:txBody>
            <a:bodyPr wrap="square" rtlCol="0">
              <a:spAutoFit/>
            </a:bodyPr>
            <a:lstStyle/>
            <a:p>
              <a:endParaRPr lang="ko-KR" altLang="en-US" dirty="0">
                <a:solidFill>
                  <a:schemeClr val="accent3"/>
                </a:solidFill>
                <a:cs typeface="Arial" pitchFamily="34" charset="0"/>
              </a:endParaRPr>
            </a:p>
          </p:txBody>
        </p:sp>
        <p:sp>
          <p:nvSpPr>
            <p:cNvPr id="93" name="TextBox 92">
              <a:extLst>
                <a:ext uri="{FF2B5EF4-FFF2-40B4-BE49-F238E27FC236}">
                  <a16:creationId xmlns:a16="http://schemas.microsoft.com/office/drawing/2014/main" id="{730D6C60-DB97-45D2-BAE4-663978AC5763}"/>
                </a:ext>
              </a:extLst>
            </p:cNvPr>
            <p:cNvSpPr txBox="1"/>
            <p:nvPr/>
          </p:nvSpPr>
          <p:spPr>
            <a:xfrm>
              <a:off x="6343651" y="3429000"/>
              <a:ext cx="1981200" cy="276999"/>
            </a:xfrm>
            <a:prstGeom prst="rect">
              <a:avLst/>
            </a:prstGeom>
            <a:noFill/>
          </p:spPr>
          <p:txBody>
            <a:bodyPr wrap="square" rtlCol="0">
              <a:spAutoFit/>
            </a:bodyPr>
            <a:lstStyle/>
            <a:p>
              <a:endParaRPr lang="ko-KR" altLang="en-US" sz="1200" dirty="0">
                <a:cs typeface="Arial" pitchFamily="34" charset="0"/>
              </a:endParaRPr>
            </a:p>
          </p:txBody>
        </p:sp>
      </p:grpSp>
      <p:grpSp>
        <p:nvGrpSpPr>
          <p:cNvPr id="94" name="Group 93">
            <a:extLst>
              <a:ext uri="{FF2B5EF4-FFF2-40B4-BE49-F238E27FC236}">
                <a16:creationId xmlns:a16="http://schemas.microsoft.com/office/drawing/2014/main" id="{1D2F6852-166B-468F-8789-06CEE96BAEFC}"/>
              </a:ext>
            </a:extLst>
          </p:cNvPr>
          <p:cNvGrpSpPr/>
          <p:nvPr/>
        </p:nvGrpSpPr>
        <p:grpSpPr>
          <a:xfrm>
            <a:off x="6070666" y="4618818"/>
            <a:ext cx="2030753" cy="1280207"/>
            <a:chOff x="6315646" y="2425792"/>
            <a:chExt cx="2030753" cy="1280207"/>
          </a:xfrm>
        </p:grpSpPr>
        <p:sp>
          <p:nvSpPr>
            <p:cNvPr id="95" name="TextBox 94">
              <a:extLst>
                <a:ext uri="{FF2B5EF4-FFF2-40B4-BE49-F238E27FC236}">
                  <a16:creationId xmlns:a16="http://schemas.microsoft.com/office/drawing/2014/main" id="{142BF0EB-3A7D-4B74-87F0-3B8C19A3AE47}"/>
                </a:ext>
              </a:extLst>
            </p:cNvPr>
            <p:cNvSpPr txBox="1"/>
            <p:nvPr/>
          </p:nvSpPr>
          <p:spPr>
            <a:xfrm>
              <a:off x="6315646" y="2425792"/>
              <a:ext cx="2030753" cy="369332"/>
            </a:xfrm>
            <a:prstGeom prst="rect">
              <a:avLst/>
            </a:prstGeom>
            <a:noFill/>
          </p:spPr>
          <p:txBody>
            <a:bodyPr wrap="square" rtlCol="0">
              <a:spAutoFit/>
            </a:bodyPr>
            <a:lstStyle/>
            <a:p>
              <a:endParaRPr lang="ko-KR" altLang="en-US" b="1" dirty="0">
                <a:solidFill>
                  <a:schemeClr val="accent2"/>
                </a:solidFill>
                <a:cs typeface="Arial" pitchFamily="34" charset="0"/>
              </a:endParaRPr>
            </a:p>
          </p:txBody>
        </p:sp>
        <p:sp>
          <p:nvSpPr>
            <p:cNvPr id="96" name="TextBox 95">
              <a:extLst>
                <a:ext uri="{FF2B5EF4-FFF2-40B4-BE49-F238E27FC236}">
                  <a16:creationId xmlns:a16="http://schemas.microsoft.com/office/drawing/2014/main" id="{73331948-76F6-4FF9-9F38-639C051C2740}"/>
                </a:ext>
              </a:extLst>
            </p:cNvPr>
            <p:cNvSpPr txBox="1"/>
            <p:nvPr/>
          </p:nvSpPr>
          <p:spPr>
            <a:xfrm>
              <a:off x="6315646" y="3429000"/>
              <a:ext cx="1981200" cy="276999"/>
            </a:xfrm>
            <a:prstGeom prst="rect">
              <a:avLst/>
            </a:prstGeom>
            <a:noFill/>
          </p:spPr>
          <p:txBody>
            <a:bodyPr wrap="square" rtlCol="0">
              <a:spAutoFit/>
            </a:bodyPr>
            <a:lstStyle/>
            <a:p>
              <a:endParaRPr lang="ko-KR" altLang="en-US" sz="1200" dirty="0">
                <a:cs typeface="Arial" pitchFamily="34" charset="0"/>
              </a:endParaRPr>
            </a:p>
          </p:txBody>
        </p:sp>
      </p:grpSp>
      <p:sp>
        <p:nvSpPr>
          <p:cNvPr id="97" name="Rectangle 96">
            <a:extLst>
              <a:ext uri="{FF2B5EF4-FFF2-40B4-BE49-F238E27FC236}">
                <a16:creationId xmlns:a16="http://schemas.microsoft.com/office/drawing/2014/main" id="{7420A905-3ADA-47CD-B273-9231281A6972}"/>
              </a:ext>
            </a:extLst>
          </p:cNvPr>
          <p:cNvSpPr/>
          <p:nvPr/>
        </p:nvSpPr>
        <p:spPr>
          <a:xfrm>
            <a:off x="7866421" y="3632788"/>
            <a:ext cx="61741" cy="129816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TextBox 97">
            <a:extLst>
              <a:ext uri="{FF2B5EF4-FFF2-40B4-BE49-F238E27FC236}">
                <a16:creationId xmlns:a16="http://schemas.microsoft.com/office/drawing/2014/main" id="{E6815F1F-1467-4D99-81D8-0EEB129A3D8D}"/>
              </a:ext>
            </a:extLst>
          </p:cNvPr>
          <p:cNvSpPr txBox="1"/>
          <p:nvPr/>
        </p:nvSpPr>
        <p:spPr>
          <a:xfrm>
            <a:off x="8048939" y="3653977"/>
            <a:ext cx="3283552" cy="289310"/>
          </a:xfrm>
          <a:prstGeom prst="rect">
            <a:avLst/>
          </a:prstGeom>
          <a:noFill/>
        </p:spPr>
        <p:txBody>
          <a:bodyPr wrap="square" rtlCol="0">
            <a:spAutoFit/>
          </a:bodyPr>
          <a:lstStyle/>
          <a:p>
            <a:pPr marL="285750" indent="-285750">
              <a:lnSpc>
                <a:spcPct val="80000"/>
              </a:lnSpc>
              <a:buFont typeface="Wingdings" panose="05000000000000000000" pitchFamily="2" charset="2"/>
              <a:buChar char="ü"/>
            </a:pPr>
            <a:r>
              <a:rPr lang="en-US" altLang="ko-KR" sz="1600" dirty="0">
                <a:cs typeface="Arial" pitchFamily="34" charset="0"/>
              </a:rPr>
              <a:t>5 GB free disk space</a:t>
            </a:r>
          </a:p>
        </p:txBody>
      </p:sp>
      <p:sp>
        <p:nvSpPr>
          <p:cNvPr id="99" name="TextBox 98">
            <a:extLst>
              <a:ext uri="{FF2B5EF4-FFF2-40B4-BE49-F238E27FC236}">
                <a16:creationId xmlns:a16="http://schemas.microsoft.com/office/drawing/2014/main" id="{CCBFEB50-EE9D-4D62-A152-DCE7CB75CDF7}"/>
              </a:ext>
            </a:extLst>
          </p:cNvPr>
          <p:cNvSpPr txBox="1"/>
          <p:nvPr/>
        </p:nvSpPr>
        <p:spPr>
          <a:xfrm>
            <a:off x="8051866" y="3930017"/>
            <a:ext cx="4111961" cy="289310"/>
          </a:xfrm>
          <a:prstGeom prst="rect">
            <a:avLst/>
          </a:prstGeom>
          <a:noFill/>
        </p:spPr>
        <p:txBody>
          <a:bodyPr wrap="square" rtlCol="0">
            <a:spAutoFit/>
          </a:bodyPr>
          <a:lstStyle/>
          <a:p>
            <a:pPr marL="285750" indent="-285750">
              <a:lnSpc>
                <a:spcPct val="80000"/>
              </a:lnSpc>
              <a:buFont typeface="Wingdings" panose="05000000000000000000" pitchFamily="2" charset="2"/>
              <a:buChar char="ü"/>
            </a:pPr>
            <a:r>
              <a:rPr lang="en-US" altLang="ko-KR" sz="1600" dirty="0">
                <a:cs typeface="Arial" pitchFamily="34" charset="0"/>
              </a:rPr>
              <a:t>X86 64-bit CPU (Intel/AMD architecture</a:t>
            </a:r>
          </a:p>
        </p:txBody>
      </p:sp>
      <p:sp>
        <p:nvSpPr>
          <p:cNvPr id="101" name="TextBox 100">
            <a:extLst>
              <a:ext uri="{FF2B5EF4-FFF2-40B4-BE49-F238E27FC236}">
                <a16:creationId xmlns:a16="http://schemas.microsoft.com/office/drawing/2014/main" id="{60170992-5ABB-4B1A-B996-EB2B7E773BE2}"/>
              </a:ext>
            </a:extLst>
          </p:cNvPr>
          <p:cNvSpPr txBox="1"/>
          <p:nvPr/>
        </p:nvSpPr>
        <p:spPr>
          <a:xfrm>
            <a:off x="8048939" y="4489160"/>
            <a:ext cx="3283552" cy="289310"/>
          </a:xfrm>
          <a:prstGeom prst="rect">
            <a:avLst/>
          </a:prstGeom>
          <a:noFill/>
        </p:spPr>
        <p:txBody>
          <a:bodyPr wrap="square" rtlCol="0">
            <a:spAutoFit/>
          </a:bodyPr>
          <a:lstStyle/>
          <a:p>
            <a:pPr marL="285750" indent="-285750">
              <a:lnSpc>
                <a:spcPct val="80000"/>
              </a:lnSpc>
              <a:buFont typeface="Wingdings" panose="05000000000000000000" pitchFamily="2" charset="2"/>
              <a:buChar char="ü"/>
            </a:pPr>
            <a:r>
              <a:rPr lang="en-US" altLang="ko-KR" sz="1600" dirty="0">
                <a:cs typeface="Arial" pitchFamily="34" charset="0"/>
              </a:rPr>
              <a:t>4 GB RAM</a:t>
            </a:r>
          </a:p>
        </p:txBody>
      </p:sp>
      <p:sp>
        <p:nvSpPr>
          <p:cNvPr id="102" name="TextBox 101">
            <a:extLst>
              <a:ext uri="{FF2B5EF4-FFF2-40B4-BE49-F238E27FC236}">
                <a16:creationId xmlns:a16="http://schemas.microsoft.com/office/drawing/2014/main" id="{68C3EDD0-13BA-440F-8DCB-0409A71E3422}"/>
              </a:ext>
            </a:extLst>
          </p:cNvPr>
          <p:cNvSpPr txBox="1"/>
          <p:nvPr/>
        </p:nvSpPr>
        <p:spPr>
          <a:xfrm>
            <a:off x="8051866" y="4199946"/>
            <a:ext cx="3283552" cy="289310"/>
          </a:xfrm>
          <a:prstGeom prst="rect">
            <a:avLst/>
          </a:prstGeom>
          <a:noFill/>
        </p:spPr>
        <p:txBody>
          <a:bodyPr wrap="square" rtlCol="0">
            <a:spAutoFit/>
          </a:bodyPr>
          <a:lstStyle/>
          <a:p>
            <a:pPr marL="285750" indent="-285750">
              <a:lnSpc>
                <a:spcPct val="80000"/>
              </a:lnSpc>
              <a:buFont typeface="Wingdings" panose="05000000000000000000" pitchFamily="2" charset="2"/>
              <a:buChar char="ü"/>
            </a:pPr>
            <a:r>
              <a:rPr lang="en-US" altLang="ko-KR" sz="1600" dirty="0">
                <a:cs typeface="Arial" pitchFamily="34" charset="0"/>
              </a:rPr>
              <a:t>Portfolio</a:t>
            </a:r>
          </a:p>
        </p:txBody>
      </p:sp>
      <p:sp>
        <p:nvSpPr>
          <p:cNvPr id="106" name="TextBox 105">
            <a:extLst>
              <a:ext uri="{FF2B5EF4-FFF2-40B4-BE49-F238E27FC236}">
                <a16:creationId xmlns:a16="http://schemas.microsoft.com/office/drawing/2014/main" id="{6F2E370D-7489-49CF-AF27-2292E10B19D5}"/>
              </a:ext>
            </a:extLst>
          </p:cNvPr>
          <p:cNvSpPr txBox="1"/>
          <p:nvPr/>
        </p:nvSpPr>
        <p:spPr>
          <a:xfrm>
            <a:off x="7265215" y="2244512"/>
            <a:ext cx="4314162" cy="769441"/>
          </a:xfrm>
          <a:prstGeom prst="rect">
            <a:avLst/>
          </a:prstGeom>
          <a:noFill/>
        </p:spPr>
        <p:txBody>
          <a:bodyPr wrap="square" rtlCol="0" anchor="ctr">
            <a:spAutoFit/>
          </a:bodyPr>
          <a:lstStyle/>
          <a:p>
            <a:pPr algn="dist"/>
            <a:r>
              <a:rPr lang="en-US" altLang="ko-KR" sz="4400" b="1" dirty="0">
                <a:solidFill>
                  <a:schemeClr val="accent2"/>
                </a:solidFill>
                <a:latin typeface="+mj-lt"/>
                <a:cs typeface="Arial" pitchFamily="34" charset="0"/>
              </a:rPr>
              <a:t>HARDWARES</a:t>
            </a:r>
          </a:p>
        </p:txBody>
      </p:sp>
      <p:sp>
        <p:nvSpPr>
          <p:cNvPr id="107" name="TextBox 106">
            <a:extLst>
              <a:ext uri="{FF2B5EF4-FFF2-40B4-BE49-F238E27FC236}">
                <a16:creationId xmlns:a16="http://schemas.microsoft.com/office/drawing/2014/main" id="{B2B1B65F-0E3C-4CE3-B6C0-347F697F41D8}"/>
              </a:ext>
            </a:extLst>
          </p:cNvPr>
          <p:cNvSpPr txBox="1"/>
          <p:nvPr/>
        </p:nvSpPr>
        <p:spPr>
          <a:xfrm>
            <a:off x="7292894" y="2856330"/>
            <a:ext cx="4795641" cy="584775"/>
          </a:xfrm>
          <a:prstGeom prst="rect">
            <a:avLst/>
          </a:prstGeom>
          <a:noFill/>
        </p:spPr>
        <p:txBody>
          <a:bodyPr wrap="square" rtlCol="0" anchor="ctr">
            <a:spAutoFit/>
          </a:bodyPr>
          <a:lstStyle/>
          <a:p>
            <a:pPr algn="dist"/>
            <a:r>
              <a:rPr lang="en-IN" altLang="ko-KR" sz="3200" b="1" dirty="0">
                <a:solidFill>
                  <a:schemeClr val="accent3"/>
                </a:solidFill>
                <a:cs typeface="Arial" pitchFamily="34" charset="0"/>
              </a:rPr>
              <a:t>REQUIREMENTS ARE:</a:t>
            </a:r>
            <a:endParaRPr lang="ko-KR" altLang="en-US" sz="3200" b="1" dirty="0">
              <a:solidFill>
                <a:schemeClr val="accent3"/>
              </a:solidFill>
              <a:cs typeface="Arial" pitchFamily="34" charset="0"/>
            </a:endParaRPr>
          </a:p>
        </p:txBody>
      </p:sp>
      <p:grpSp>
        <p:nvGrpSpPr>
          <p:cNvPr id="116" name="Group 115">
            <a:extLst>
              <a:ext uri="{FF2B5EF4-FFF2-40B4-BE49-F238E27FC236}">
                <a16:creationId xmlns:a16="http://schemas.microsoft.com/office/drawing/2014/main" id="{AF094B74-CCDA-4798-8975-A902B1D0A4B9}"/>
              </a:ext>
            </a:extLst>
          </p:cNvPr>
          <p:cNvGrpSpPr/>
          <p:nvPr/>
        </p:nvGrpSpPr>
        <p:grpSpPr>
          <a:xfrm>
            <a:off x="5263067" y="3219783"/>
            <a:ext cx="1023769" cy="369332"/>
            <a:chOff x="6409688" y="3227337"/>
            <a:chExt cx="1023769" cy="369332"/>
          </a:xfrm>
        </p:grpSpPr>
        <p:sp>
          <p:nvSpPr>
            <p:cNvPr id="108" name="Arrow: Pentagon 107">
              <a:extLst>
                <a:ext uri="{FF2B5EF4-FFF2-40B4-BE49-F238E27FC236}">
                  <a16:creationId xmlns:a16="http://schemas.microsoft.com/office/drawing/2014/main" id="{851936D1-2CA5-4B3B-8EBB-E7912FDCB4BC}"/>
                </a:ext>
              </a:extLst>
            </p:cNvPr>
            <p:cNvSpPr/>
            <p:nvPr/>
          </p:nvSpPr>
          <p:spPr>
            <a:xfrm flipH="1">
              <a:off x="6409688" y="3229123"/>
              <a:ext cx="1023769" cy="36576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TextBox 109">
              <a:extLst>
                <a:ext uri="{FF2B5EF4-FFF2-40B4-BE49-F238E27FC236}">
                  <a16:creationId xmlns:a16="http://schemas.microsoft.com/office/drawing/2014/main" id="{15BE69B1-AA5D-4042-B68D-754FB88B9BEE}"/>
                </a:ext>
              </a:extLst>
            </p:cNvPr>
            <p:cNvSpPr txBox="1"/>
            <p:nvPr/>
          </p:nvSpPr>
          <p:spPr>
            <a:xfrm>
              <a:off x="6640850" y="3227337"/>
              <a:ext cx="773241" cy="369332"/>
            </a:xfrm>
            <a:prstGeom prst="rect">
              <a:avLst/>
            </a:prstGeom>
            <a:noFill/>
          </p:spPr>
          <p:txBody>
            <a:bodyPr wrap="square" rtlCol="0">
              <a:spAutoFit/>
            </a:bodyPr>
            <a:lstStyle/>
            <a:p>
              <a:pPr algn="ctr"/>
              <a:r>
                <a:rPr lang="en-US" altLang="ko-KR" b="1" dirty="0">
                  <a:solidFill>
                    <a:schemeClr val="bg1"/>
                  </a:solidFill>
                  <a:cs typeface="Arial" pitchFamily="34" charset="0"/>
                </a:rPr>
                <a:t>BUY</a:t>
              </a:r>
              <a:endParaRPr lang="ko-KR" altLang="en-US" b="1" dirty="0">
                <a:solidFill>
                  <a:schemeClr val="bg1"/>
                </a:solidFill>
                <a:cs typeface="Arial" pitchFamily="34" charset="0"/>
              </a:endParaRPr>
            </a:p>
          </p:txBody>
        </p:sp>
      </p:grpSp>
      <p:grpSp>
        <p:nvGrpSpPr>
          <p:cNvPr id="115" name="Group 114">
            <a:extLst>
              <a:ext uri="{FF2B5EF4-FFF2-40B4-BE49-F238E27FC236}">
                <a16:creationId xmlns:a16="http://schemas.microsoft.com/office/drawing/2014/main" id="{10492DA5-C6B3-4400-860B-E3A39FBA455F}"/>
              </a:ext>
            </a:extLst>
          </p:cNvPr>
          <p:cNvGrpSpPr/>
          <p:nvPr/>
        </p:nvGrpSpPr>
        <p:grpSpPr>
          <a:xfrm>
            <a:off x="3426704" y="2623481"/>
            <a:ext cx="1023769" cy="369332"/>
            <a:chOff x="6607592" y="3846877"/>
            <a:chExt cx="1023769" cy="369332"/>
          </a:xfrm>
        </p:grpSpPr>
        <p:sp>
          <p:nvSpPr>
            <p:cNvPr id="109" name="Arrow: Pentagon 108">
              <a:extLst>
                <a:ext uri="{FF2B5EF4-FFF2-40B4-BE49-F238E27FC236}">
                  <a16:creationId xmlns:a16="http://schemas.microsoft.com/office/drawing/2014/main" id="{41B16EAE-2D2C-4BAF-8314-559326041684}"/>
                </a:ext>
              </a:extLst>
            </p:cNvPr>
            <p:cNvSpPr/>
            <p:nvPr/>
          </p:nvSpPr>
          <p:spPr>
            <a:xfrm>
              <a:off x="6607592" y="3848663"/>
              <a:ext cx="1023769" cy="365760"/>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TextBox 110">
              <a:extLst>
                <a:ext uri="{FF2B5EF4-FFF2-40B4-BE49-F238E27FC236}">
                  <a16:creationId xmlns:a16="http://schemas.microsoft.com/office/drawing/2014/main" id="{29A27C07-1699-4BFC-813A-9E39A2DB5D5E}"/>
                </a:ext>
              </a:extLst>
            </p:cNvPr>
            <p:cNvSpPr txBox="1"/>
            <p:nvPr/>
          </p:nvSpPr>
          <p:spPr>
            <a:xfrm>
              <a:off x="6640850" y="3846877"/>
              <a:ext cx="773241" cy="369332"/>
            </a:xfrm>
            <a:prstGeom prst="rect">
              <a:avLst/>
            </a:prstGeom>
            <a:noFill/>
          </p:spPr>
          <p:txBody>
            <a:bodyPr wrap="square" rtlCol="0">
              <a:spAutoFit/>
            </a:bodyPr>
            <a:lstStyle/>
            <a:p>
              <a:pPr algn="ctr"/>
              <a:r>
                <a:rPr lang="en-US" altLang="ko-KR" b="1" dirty="0">
                  <a:solidFill>
                    <a:schemeClr val="bg1"/>
                  </a:solidFill>
                  <a:cs typeface="Arial" pitchFamily="34" charset="0"/>
                </a:rPr>
                <a:t>SELL</a:t>
              </a:r>
              <a:endParaRPr lang="ko-KR" altLang="en-US" b="1" dirty="0">
                <a:solidFill>
                  <a:schemeClr val="bg1"/>
                </a:solidFill>
                <a:cs typeface="Arial" pitchFamily="34" charset="0"/>
              </a:endParaRPr>
            </a:p>
          </p:txBody>
        </p:sp>
      </p:grpSp>
      <p:grpSp>
        <p:nvGrpSpPr>
          <p:cNvPr id="117" name="Group 116">
            <a:extLst>
              <a:ext uri="{FF2B5EF4-FFF2-40B4-BE49-F238E27FC236}">
                <a16:creationId xmlns:a16="http://schemas.microsoft.com/office/drawing/2014/main" id="{B10C1DE4-EE22-416A-9AF1-EB7F7541791F}"/>
              </a:ext>
            </a:extLst>
          </p:cNvPr>
          <p:cNvGrpSpPr/>
          <p:nvPr/>
        </p:nvGrpSpPr>
        <p:grpSpPr>
          <a:xfrm>
            <a:off x="1204298" y="3769660"/>
            <a:ext cx="1023769" cy="369332"/>
            <a:chOff x="6607592" y="3846877"/>
            <a:chExt cx="1023769" cy="369332"/>
          </a:xfrm>
        </p:grpSpPr>
        <p:sp>
          <p:nvSpPr>
            <p:cNvPr id="118" name="Arrow: Pentagon 117">
              <a:extLst>
                <a:ext uri="{FF2B5EF4-FFF2-40B4-BE49-F238E27FC236}">
                  <a16:creationId xmlns:a16="http://schemas.microsoft.com/office/drawing/2014/main" id="{EF63FC94-47F3-4847-8EBF-693CA4AC770F}"/>
                </a:ext>
              </a:extLst>
            </p:cNvPr>
            <p:cNvSpPr/>
            <p:nvPr/>
          </p:nvSpPr>
          <p:spPr>
            <a:xfrm>
              <a:off x="6607592" y="3848663"/>
              <a:ext cx="1023769" cy="365760"/>
            </a:xfrm>
            <a:prstGeom prst="homePlat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TextBox 118">
              <a:extLst>
                <a:ext uri="{FF2B5EF4-FFF2-40B4-BE49-F238E27FC236}">
                  <a16:creationId xmlns:a16="http://schemas.microsoft.com/office/drawing/2014/main" id="{E9DF61ED-FB01-43FA-8D02-69B5B82F7341}"/>
                </a:ext>
              </a:extLst>
            </p:cNvPr>
            <p:cNvSpPr txBox="1"/>
            <p:nvPr/>
          </p:nvSpPr>
          <p:spPr>
            <a:xfrm>
              <a:off x="6640850" y="3846877"/>
              <a:ext cx="773241" cy="369332"/>
            </a:xfrm>
            <a:prstGeom prst="rect">
              <a:avLst/>
            </a:prstGeom>
            <a:noFill/>
          </p:spPr>
          <p:txBody>
            <a:bodyPr wrap="square" rtlCol="0">
              <a:spAutoFit/>
            </a:bodyPr>
            <a:lstStyle/>
            <a:p>
              <a:pPr algn="ctr"/>
              <a:r>
                <a:rPr lang="en-US" altLang="ko-KR" b="1" dirty="0">
                  <a:solidFill>
                    <a:schemeClr val="bg1"/>
                  </a:solidFill>
                  <a:cs typeface="Arial" pitchFamily="34" charset="0"/>
                </a:rPr>
                <a:t>SELL</a:t>
              </a:r>
              <a:endParaRPr lang="ko-KR" altLang="en-US" b="1" dirty="0">
                <a:solidFill>
                  <a:schemeClr val="bg1"/>
                </a:solidFill>
                <a:cs typeface="Arial" pitchFamily="34" charset="0"/>
              </a:endParaRPr>
            </a:p>
          </p:txBody>
        </p:sp>
      </p:grpSp>
      <p:grpSp>
        <p:nvGrpSpPr>
          <p:cNvPr id="123" name="Group 122">
            <a:extLst>
              <a:ext uri="{FF2B5EF4-FFF2-40B4-BE49-F238E27FC236}">
                <a16:creationId xmlns:a16="http://schemas.microsoft.com/office/drawing/2014/main" id="{68594359-80FD-484D-B4D1-781567B7026F}"/>
              </a:ext>
            </a:extLst>
          </p:cNvPr>
          <p:cNvGrpSpPr/>
          <p:nvPr/>
        </p:nvGrpSpPr>
        <p:grpSpPr>
          <a:xfrm>
            <a:off x="2768564" y="4992403"/>
            <a:ext cx="1023769" cy="369332"/>
            <a:chOff x="6409688" y="3227337"/>
            <a:chExt cx="1023769" cy="369332"/>
          </a:xfrm>
        </p:grpSpPr>
        <p:sp>
          <p:nvSpPr>
            <p:cNvPr id="124" name="Arrow: Pentagon 123">
              <a:extLst>
                <a:ext uri="{FF2B5EF4-FFF2-40B4-BE49-F238E27FC236}">
                  <a16:creationId xmlns:a16="http://schemas.microsoft.com/office/drawing/2014/main" id="{70F1BF7B-F968-4F5B-AB4E-F7B1618B218A}"/>
                </a:ext>
              </a:extLst>
            </p:cNvPr>
            <p:cNvSpPr/>
            <p:nvPr/>
          </p:nvSpPr>
          <p:spPr>
            <a:xfrm flipH="1">
              <a:off x="6409688" y="3229123"/>
              <a:ext cx="1023769" cy="36576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TextBox 124">
              <a:extLst>
                <a:ext uri="{FF2B5EF4-FFF2-40B4-BE49-F238E27FC236}">
                  <a16:creationId xmlns:a16="http://schemas.microsoft.com/office/drawing/2014/main" id="{8E9E9B7B-FF8E-4F8A-822D-6FF975A8155F}"/>
                </a:ext>
              </a:extLst>
            </p:cNvPr>
            <p:cNvSpPr txBox="1"/>
            <p:nvPr/>
          </p:nvSpPr>
          <p:spPr>
            <a:xfrm>
              <a:off x="6640850" y="3227337"/>
              <a:ext cx="773241" cy="369332"/>
            </a:xfrm>
            <a:prstGeom prst="rect">
              <a:avLst/>
            </a:prstGeom>
            <a:noFill/>
          </p:spPr>
          <p:txBody>
            <a:bodyPr wrap="square" rtlCol="0">
              <a:spAutoFit/>
            </a:bodyPr>
            <a:lstStyle/>
            <a:p>
              <a:pPr algn="ctr"/>
              <a:r>
                <a:rPr lang="en-US" altLang="ko-KR" b="1" dirty="0">
                  <a:solidFill>
                    <a:schemeClr val="bg1"/>
                  </a:solidFill>
                  <a:cs typeface="Arial" pitchFamily="34" charset="0"/>
                </a:rPr>
                <a:t>BUY</a:t>
              </a:r>
              <a:endParaRPr lang="ko-KR" altLang="en-US" b="1" dirty="0">
                <a:solidFill>
                  <a:schemeClr val="bg1"/>
                </a:solidFill>
                <a:cs typeface="Arial" pitchFamily="34" charset="0"/>
              </a:endParaRPr>
            </a:p>
          </p:txBody>
        </p:sp>
      </p:grpSp>
      <p:sp>
        <p:nvSpPr>
          <p:cNvPr id="2" name="Rectangle 1"/>
          <p:cNvSpPr/>
          <p:nvPr/>
        </p:nvSpPr>
        <p:spPr>
          <a:xfrm>
            <a:off x="373005" y="485759"/>
            <a:ext cx="5182309" cy="646331"/>
          </a:xfrm>
          <a:prstGeom prst="rect">
            <a:avLst/>
          </a:prstGeom>
          <a:solidFill>
            <a:schemeClr val="bg1"/>
          </a:solidFill>
        </p:spPr>
        <p:txBody>
          <a:bodyPr wrap="square">
            <a:spAutoFit/>
          </a:bodyPr>
          <a:lstStyle/>
          <a:p>
            <a:r>
              <a:rPr lang="en-US" altLang="ko-KR" sz="3600" b="1" i="1" dirty="0">
                <a:solidFill>
                  <a:srgbClr val="FF0000"/>
                </a:solidFill>
                <a:cs typeface="Arial" pitchFamily="34" charset="0"/>
              </a:rPr>
              <a:t>COMPONENTS USED</a:t>
            </a:r>
            <a:endParaRPr lang="ko-KR" altLang="en-US" sz="3600" b="1" i="1" dirty="0">
              <a:solidFill>
                <a:srgbClr val="FF0000"/>
              </a:solidFill>
              <a:cs typeface="Arial" pitchFamily="34" charset="0"/>
            </a:endParaRPr>
          </a:p>
        </p:txBody>
      </p:sp>
    </p:spTree>
    <p:extLst>
      <p:ext uri="{BB962C8B-B14F-4D97-AF65-F5344CB8AC3E}">
        <p14:creationId xmlns:p14="http://schemas.microsoft.com/office/powerpoint/2010/main" val="42026063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Autofit/>
          </a:bodyPr>
          <a:lstStyle/>
          <a:p>
            <a:r>
              <a:rPr lang="en-US" sz="3600" dirty="0"/>
              <a:t>SOFTWARE REQUIREMENTS</a:t>
            </a:r>
          </a:p>
        </p:txBody>
      </p:sp>
      <p:grpSp>
        <p:nvGrpSpPr>
          <p:cNvPr id="23" name="Group 22">
            <a:extLst>
              <a:ext uri="{FF2B5EF4-FFF2-40B4-BE49-F238E27FC236}">
                <a16:creationId xmlns:a16="http://schemas.microsoft.com/office/drawing/2014/main" id="{A7675746-E33D-460E-A221-9274779A8C3B}"/>
              </a:ext>
            </a:extLst>
          </p:cNvPr>
          <p:cNvGrpSpPr/>
          <p:nvPr/>
        </p:nvGrpSpPr>
        <p:grpSpPr>
          <a:xfrm>
            <a:off x="3279805" y="2586846"/>
            <a:ext cx="5632390" cy="2591736"/>
            <a:chOff x="2245828" y="2111063"/>
            <a:chExt cx="7700344" cy="3543302"/>
          </a:xfrm>
        </p:grpSpPr>
        <p:sp>
          <p:nvSpPr>
            <p:cNvPr id="21" name="Freeform: Shape 20">
              <a:extLst>
                <a:ext uri="{FF2B5EF4-FFF2-40B4-BE49-F238E27FC236}">
                  <a16:creationId xmlns:a16="http://schemas.microsoft.com/office/drawing/2014/main" id="{34F47BEB-35A2-4CE8-8EA2-E46E03D85C34}"/>
                </a:ext>
              </a:extLst>
            </p:cNvPr>
            <p:cNvSpPr/>
            <p:nvPr/>
          </p:nvSpPr>
          <p:spPr>
            <a:xfrm rot="20829115" flipH="1">
              <a:off x="2387548" y="2111063"/>
              <a:ext cx="2915765" cy="2538898"/>
            </a:xfrm>
            <a:custGeom>
              <a:avLst/>
              <a:gdLst>
                <a:gd name="connsiteX0" fmla="*/ 3387857 w 3391285"/>
                <a:gd name="connsiteY0" fmla="*/ 2317148 h 2952956"/>
                <a:gd name="connsiteX1" fmla="*/ 3368939 w 3391285"/>
                <a:gd name="connsiteY1" fmla="*/ 2283927 h 2952956"/>
                <a:gd name="connsiteX2" fmla="*/ 3343562 w 3391285"/>
                <a:gd name="connsiteY2" fmla="*/ 2247015 h 2952956"/>
                <a:gd name="connsiteX3" fmla="*/ 3346792 w 3391285"/>
                <a:gd name="connsiteY3" fmla="*/ 2224868 h 2952956"/>
                <a:gd name="connsiteX4" fmla="*/ 3350483 w 3391285"/>
                <a:gd name="connsiteY4" fmla="*/ 2200414 h 2952956"/>
                <a:gd name="connsiteX5" fmla="*/ 3297884 w 3391285"/>
                <a:gd name="connsiteY5" fmla="*/ 2112748 h 2952956"/>
                <a:gd name="connsiteX6" fmla="*/ 3242516 w 3391285"/>
                <a:gd name="connsiteY6" fmla="*/ 1912500 h 2952956"/>
                <a:gd name="connsiteX7" fmla="*/ 3230519 w 3391285"/>
                <a:gd name="connsiteY7" fmla="*/ 1788384 h 2952956"/>
                <a:gd name="connsiteX8" fmla="*/ 3216216 w 3391285"/>
                <a:gd name="connsiteY8" fmla="*/ 1769467 h 2952956"/>
                <a:gd name="connsiteX9" fmla="*/ 3137778 w 3391285"/>
                <a:gd name="connsiteY9" fmla="*/ 1700718 h 2952956"/>
                <a:gd name="connsiteX10" fmla="*/ 3157157 w 3391285"/>
                <a:gd name="connsiteY10" fmla="*/ 1637506 h 2952956"/>
                <a:gd name="connsiteX11" fmla="*/ 3182534 w 3391285"/>
                <a:gd name="connsiteY11" fmla="*/ 1611207 h 2952956"/>
                <a:gd name="connsiteX12" fmla="*/ 3177459 w 3391285"/>
                <a:gd name="connsiteY12" fmla="*/ 1454792 h 2952956"/>
                <a:gd name="connsiteX13" fmla="*/ 3104097 w 3391285"/>
                <a:gd name="connsiteY13" fmla="*/ 1081520 h 2952956"/>
                <a:gd name="connsiteX14" fmla="*/ 3089331 w 3391285"/>
                <a:gd name="connsiteY14" fmla="*/ 941716 h 2952956"/>
                <a:gd name="connsiteX15" fmla="*/ 3003511 w 3391285"/>
                <a:gd name="connsiteY15" fmla="*/ 788070 h 2952956"/>
                <a:gd name="connsiteX16" fmla="*/ 2788499 w 3391285"/>
                <a:gd name="connsiteY16" fmla="*/ 735932 h 2952956"/>
                <a:gd name="connsiteX17" fmla="*/ 2612706 w 3391285"/>
                <a:gd name="connsiteY17" fmla="*/ 813447 h 2952956"/>
                <a:gd name="connsiteX18" fmla="*/ 2555031 w 3391285"/>
                <a:gd name="connsiteY18" fmla="*/ 838824 h 2952956"/>
                <a:gd name="connsiteX19" fmla="*/ 2493665 w 3391285"/>
                <a:gd name="connsiteY19" fmla="*/ 849898 h 2952956"/>
                <a:gd name="connsiteX20" fmla="*/ 2263427 w 3391285"/>
                <a:gd name="connsiteY20" fmla="*/ 879889 h 2952956"/>
                <a:gd name="connsiteX21" fmla="*/ 1903535 w 3391285"/>
                <a:gd name="connsiteY21" fmla="*/ 851743 h 2952956"/>
                <a:gd name="connsiteX22" fmla="*/ 1690369 w 3391285"/>
                <a:gd name="connsiteY22" fmla="*/ 770076 h 2952956"/>
                <a:gd name="connsiteX23" fmla="*/ 1531186 w 3391285"/>
                <a:gd name="connsiteY23" fmla="*/ 681487 h 2952956"/>
                <a:gd name="connsiteX24" fmla="*/ 1447673 w 3391285"/>
                <a:gd name="connsiteY24" fmla="*/ 631656 h 2952956"/>
                <a:gd name="connsiteX25" fmla="*/ 1354931 w 3391285"/>
                <a:gd name="connsiteY25" fmla="*/ 569367 h 2952956"/>
                <a:gd name="connsiteX26" fmla="*/ 1205899 w 3391285"/>
                <a:gd name="connsiteY26" fmla="*/ 485854 h 2952956"/>
                <a:gd name="connsiteX27" fmla="*/ 1115927 w 3391285"/>
                <a:gd name="connsiteY27" fmla="*/ 432793 h 2952956"/>
                <a:gd name="connsiteX28" fmla="*/ 1122386 w 3391285"/>
                <a:gd name="connsiteY28" fmla="*/ 429101 h 2952956"/>
                <a:gd name="connsiteX29" fmla="*/ 1204515 w 3391285"/>
                <a:gd name="connsiteY29" fmla="*/ 402340 h 2952956"/>
                <a:gd name="connsiteX30" fmla="*/ 1261729 w 3391285"/>
                <a:gd name="connsiteY30" fmla="*/ 339129 h 2952956"/>
                <a:gd name="connsiteX31" fmla="*/ 1196210 w 3391285"/>
                <a:gd name="connsiteY31" fmla="*/ 213167 h 2952956"/>
                <a:gd name="connsiteX32" fmla="*/ 1152838 w 3391285"/>
                <a:gd name="connsiteY32" fmla="*/ 196556 h 2952956"/>
                <a:gd name="connsiteX33" fmla="*/ 795715 w 3391285"/>
                <a:gd name="connsiteY33" fmla="*/ 13842 h 2952956"/>
                <a:gd name="connsiteX34" fmla="*/ 760649 w 3391285"/>
                <a:gd name="connsiteY34" fmla="*/ 0 h 2952956"/>
                <a:gd name="connsiteX35" fmla="*/ 750037 w 3391285"/>
                <a:gd name="connsiteY35" fmla="*/ 11535 h 2952956"/>
                <a:gd name="connsiteX36" fmla="*/ 775414 w 3391285"/>
                <a:gd name="connsiteY36" fmla="*/ 59521 h 2952956"/>
                <a:gd name="connsiteX37" fmla="*/ 922139 w 3391285"/>
                <a:gd name="connsiteY37" fmla="*/ 180869 h 2952956"/>
                <a:gd name="connsiteX38" fmla="*/ 1057328 w 3391285"/>
                <a:gd name="connsiteY38" fmla="*/ 269457 h 2952956"/>
                <a:gd name="connsiteX39" fmla="*/ 1075784 w 3391285"/>
                <a:gd name="connsiteY39" fmla="*/ 288375 h 2952956"/>
                <a:gd name="connsiteX40" fmla="*/ 1013496 w 3391285"/>
                <a:gd name="connsiteY40" fmla="*/ 288375 h 2952956"/>
                <a:gd name="connsiteX41" fmla="*/ 996885 w 3391285"/>
                <a:gd name="connsiteY41" fmla="*/ 279608 h 2952956"/>
                <a:gd name="connsiteX42" fmla="*/ 943363 w 3391285"/>
                <a:gd name="connsiteY42" fmla="*/ 259306 h 2952956"/>
                <a:gd name="connsiteX43" fmla="*/ 915218 w 3391285"/>
                <a:gd name="connsiteY43" fmla="*/ 266227 h 2952956"/>
                <a:gd name="connsiteX44" fmla="*/ 886149 w 3391285"/>
                <a:gd name="connsiteY44" fmla="*/ 262075 h 2952956"/>
                <a:gd name="connsiteX45" fmla="*/ 838626 w 3391285"/>
                <a:gd name="connsiteY45" fmla="*/ 252385 h 2952956"/>
                <a:gd name="connsiteX46" fmla="*/ 780489 w 3391285"/>
                <a:gd name="connsiteY46" fmla="*/ 262998 h 2952956"/>
                <a:gd name="connsiteX47" fmla="*/ 676674 w 3391285"/>
                <a:gd name="connsiteY47" fmla="*/ 278685 h 2952956"/>
                <a:gd name="connsiteX48" fmla="*/ 487039 w 3391285"/>
                <a:gd name="connsiteY48" fmla="*/ 357585 h 2952956"/>
                <a:gd name="connsiteX49" fmla="*/ 458894 w 3391285"/>
                <a:gd name="connsiteY49" fmla="*/ 374195 h 2952956"/>
                <a:gd name="connsiteX50" fmla="*/ 229117 w 3391285"/>
                <a:gd name="connsiteY50" fmla="*/ 382500 h 2952956"/>
                <a:gd name="connsiteX51" fmla="*/ 90697 w 3391285"/>
                <a:gd name="connsiteY51" fmla="*/ 351125 h 2952956"/>
                <a:gd name="connsiteX52" fmla="*/ 70395 w 3391285"/>
                <a:gd name="connsiteY52" fmla="*/ 326671 h 2952956"/>
                <a:gd name="connsiteX53" fmla="*/ 72702 w 3391285"/>
                <a:gd name="connsiteY53" fmla="*/ 269457 h 2952956"/>
                <a:gd name="connsiteX54" fmla="*/ 83776 w 3391285"/>
                <a:gd name="connsiteY54" fmla="*/ 188712 h 2952956"/>
                <a:gd name="connsiteX55" fmla="*/ 58860 w 3391285"/>
                <a:gd name="connsiteY55" fmla="*/ 152262 h 2952956"/>
                <a:gd name="connsiteX56" fmla="*/ 65320 w 3391285"/>
                <a:gd name="connsiteY56" fmla="*/ 164258 h 2952956"/>
                <a:gd name="connsiteX57" fmla="*/ 45480 w 3391285"/>
                <a:gd name="connsiteY57" fmla="*/ 166104 h 2952956"/>
                <a:gd name="connsiteX58" fmla="*/ 724 w 3391285"/>
                <a:gd name="connsiteY58" fmla="*/ 318366 h 2952956"/>
                <a:gd name="connsiteX59" fmla="*/ 21948 w 3391285"/>
                <a:gd name="connsiteY59" fmla="*/ 412491 h 2952956"/>
                <a:gd name="connsiteX60" fmla="*/ 103155 w 3391285"/>
                <a:gd name="connsiteY60" fmla="*/ 475703 h 2952956"/>
                <a:gd name="connsiteX61" fmla="*/ 269259 w 3391285"/>
                <a:gd name="connsiteY61" fmla="*/ 520458 h 2952956"/>
                <a:gd name="connsiteX62" fmla="*/ 350004 w 3391285"/>
                <a:gd name="connsiteY62" fmla="*/ 527380 h 2952956"/>
                <a:gd name="connsiteX63" fmla="*/ 367998 w 3391285"/>
                <a:gd name="connsiteY63" fmla="*/ 537992 h 2952956"/>
                <a:gd name="connsiteX64" fmla="*/ 369382 w 3391285"/>
                <a:gd name="connsiteY64" fmla="*/ 553218 h 2952956"/>
                <a:gd name="connsiteX65" fmla="*/ 348619 w 3391285"/>
                <a:gd name="connsiteY65" fmla="*/ 553679 h 2952956"/>
                <a:gd name="connsiteX66" fmla="*/ 319551 w 3391285"/>
                <a:gd name="connsiteY66" fmla="*/ 546297 h 2952956"/>
                <a:gd name="connsiteX67" fmla="*/ 303402 w 3391285"/>
                <a:gd name="connsiteY67" fmla="*/ 567060 h 2952956"/>
                <a:gd name="connsiteX68" fmla="*/ 351849 w 3391285"/>
                <a:gd name="connsiteY68" fmla="*/ 653342 h 2952956"/>
                <a:gd name="connsiteX69" fmla="*/ 349080 w 3391285"/>
                <a:gd name="connsiteY69" fmla="*/ 725320 h 2952956"/>
                <a:gd name="connsiteX70" fmla="*/ 331086 w 3391285"/>
                <a:gd name="connsiteY70" fmla="*/ 747928 h 2952956"/>
                <a:gd name="connsiteX71" fmla="*/ 318628 w 3391285"/>
                <a:gd name="connsiteY71" fmla="*/ 768230 h 2952956"/>
                <a:gd name="connsiteX72" fmla="*/ 278025 w 3391285"/>
                <a:gd name="connsiteY72" fmla="*/ 822214 h 2952956"/>
                <a:gd name="connsiteX73" fmla="*/ 248034 w 3391285"/>
                <a:gd name="connsiteY73" fmla="*/ 868354 h 2952956"/>
                <a:gd name="connsiteX74" fmla="*/ 255417 w 3391285"/>
                <a:gd name="connsiteY74" fmla="*/ 991086 h 2952956"/>
                <a:gd name="connsiteX75" fmla="*/ 313092 w 3391285"/>
                <a:gd name="connsiteY75" fmla="*/ 1069985 h 2952956"/>
                <a:gd name="connsiteX76" fmla="*/ 340776 w 3391285"/>
                <a:gd name="connsiteY76" fmla="*/ 1093978 h 2952956"/>
                <a:gd name="connsiteX77" fmla="*/ 408140 w 3391285"/>
                <a:gd name="connsiteY77" fmla="*/ 1116125 h 2952956"/>
                <a:gd name="connsiteX78" fmla="*/ 501804 w 3391285"/>
                <a:gd name="connsiteY78" fmla="*/ 1111511 h 2952956"/>
                <a:gd name="connsiteX79" fmla="*/ 626382 w 3391285"/>
                <a:gd name="connsiteY79" fmla="*/ 1176568 h 2952956"/>
                <a:gd name="connsiteX80" fmla="*/ 657295 w 3391285"/>
                <a:gd name="connsiteY80" fmla="*/ 1208866 h 2952956"/>
                <a:gd name="connsiteX81" fmla="*/ 708972 w 3391285"/>
                <a:gd name="connsiteY81" fmla="*/ 1229629 h 2952956"/>
                <a:gd name="connsiteX82" fmla="*/ 751421 w 3391285"/>
                <a:gd name="connsiteY82" fmla="*/ 1258698 h 2952956"/>
                <a:gd name="connsiteX83" fmla="*/ 763879 w 3391285"/>
                <a:gd name="connsiteY83" fmla="*/ 1288227 h 2952956"/>
                <a:gd name="connsiteX84" fmla="*/ 878767 w 3391285"/>
                <a:gd name="connsiteY84" fmla="*/ 1515697 h 2952956"/>
                <a:gd name="connsiteX85" fmla="*/ 949361 w 3391285"/>
                <a:gd name="connsiteY85" fmla="*/ 1677187 h 2952956"/>
                <a:gd name="connsiteX86" fmla="*/ 1006575 w 3391285"/>
                <a:gd name="connsiteY86" fmla="*/ 1776849 h 2952956"/>
                <a:gd name="connsiteX87" fmla="*/ 1111313 w 3391285"/>
                <a:gd name="connsiteY87" fmla="*/ 1921728 h 2952956"/>
                <a:gd name="connsiteX88" fmla="*/ 1175447 w 3391285"/>
                <a:gd name="connsiteY88" fmla="*/ 2003858 h 2952956"/>
                <a:gd name="connsiteX89" fmla="*/ 1199901 w 3391285"/>
                <a:gd name="connsiteY89" fmla="*/ 2026928 h 2952956"/>
                <a:gd name="connsiteX90" fmla="*/ 1199440 w 3391285"/>
                <a:gd name="connsiteY90" fmla="*/ 2046306 h 2952956"/>
                <a:gd name="connsiteX91" fmla="*/ 1153300 w 3391285"/>
                <a:gd name="connsiteY91" fmla="*/ 2088755 h 2952956"/>
                <a:gd name="connsiteX92" fmla="*/ 1105314 w 3391285"/>
                <a:gd name="connsiteY92" fmla="*/ 2219793 h 2952956"/>
                <a:gd name="connsiteX93" fmla="*/ 1090550 w 3391285"/>
                <a:gd name="connsiteY93" fmla="*/ 2314841 h 2952956"/>
                <a:gd name="connsiteX94" fmla="*/ 1041179 w 3391285"/>
                <a:gd name="connsiteY94" fmla="*/ 2454645 h 2952956"/>
                <a:gd name="connsiteX95" fmla="*/ 990426 w 3391285"/>
                <a:gd name="connsiteY95" fmla="*/ 2567226 h 2952956"/>
                <a:gd name="connsiteX96" fmla="*/ 977507 w 3391285"/>
                <a:gd name="connsiteY96" fmla="*/ 2613828 h 2952956"/>
                <a:gd name="connsiteX97" fmla="*/ 981659 w 3391285"/>
                <a:gd name="connsiteY97" fmla="*/ 2656738 h 2952956"/>
                <a:gd name="connsiteX98" fmla="*/ 962280 w 3391285"/>
                <a:gd name="connsiteY98" fmla="*/ 2746711 h 2952956"/>
                <a:gd name="connsiteX99" fmla="*/ 953052 w 3391285"/>
                <a:gd name="connsiteY99" fmla="*/ 2773933 h 2952956"/>
                <a:gd name="connsiteX100" fmla="*/ 957666 w 3391285"/>
                <a:gd name="connsiteY100" fmla="*/ 2824687 h 2952956"/>
                <a:gd name="connsiteX101" fmla="*/ 957666 w 3391285"/>
                <a:gd name="connsiteY101" fmla="*/ 2908200 h 2952956"/>
                <a:gd name="connsiteX102" fmla="*/ 981198 w 3391285"/>
                <a:gd name="connsiteY102" fmla="*/ 2936346 h 2952956"/>
                <a:gd name="connsiteX103" fmla="*/ 984889 w 3391285"/>
                <a:gd name="connsiteY103" fmla="*/ 2939114 h 2952956"/>
                <a:gd name="connsiteX104" fmla="*/ 1053176 w 3391285"/>
                <a:gd name="connsiteY104" fmla="*/ 2946958 h 2952956"/>
                <a:gd name="connsiteX105" fmla="*/ 1180984 w 3391285"/>
                <a:gd name="connsiteY105" fmla="*/ 2823303 h 2952956"/>
                <a:gd name="connsiteX106" fmla="*/ 1179599 w 3391285"/>
                <a:gd name="connsiteY106" fmla="*/ 2776240 h 2952956"/>
                <a:gd name="connsiteX107" fmla="*/ 1165296 w 3391285"/>
                <a:gd name="connsiteY107" fmla="*/ 2749479 h 2952956"/>
                <a:gd name="connsiteX108" fmla="*/ 1141765 w 3391285"/>
                <a:gd name="connsiteY108" fmla="*/ 2720411 h 2952956"/>
                <a:gd name="connsiteX109" fmla="*/ 1130691 w 3391285"/>
                <a:gd name="connsiteY109" fmla="*/ 2686729 h 2952956"/>
                <a:gd name="connsiteX110" fmla="*/ 1150993 w 3391285"/>
                <a:gd name="connsiteY110" fmla="*/ 2675194 h 2952956"/>
                <a:gd name="connsiteX111" fmla="*/ 1172217 w 3391285"/>
                <a:gd name="connsiteY111" fmla="*/ 2651201 h 2952956"/>
                <a:gd name="connsiteX112" fmla="*/ 1191134 w 3391285"/>
                <a:gd name="connsiteY112" fmla="*/ 2415426 h 2952956"/>
                <a:gd name="connsiteX113" fmla="*/ 1289874 w 3391285"/>
                <a:gd name="connsiteY113" fmla="*/ 2261318 h 2952956"/>
                <a:gd name="connsiteX114" fmla="*/ 1334630 w 3391285"/>
                <a:gd name="connsiteY114" fmla="*/ 2211949 h 2952956"/>
                <a:gd name="connsiteX115" fmla="*/ 1374771 w 3391285"/>
                <a:gd name="connsiteY115" fmla="*/ 2153812 h 2952956"/>
                <a:gd name="connsiteX116" fmla="*/ 1441213 w 3391285"/>
                <a:gd name="connsiteY116" fmla="*/ 2102597 h 2952956"/>
                <a:gd name="connsiteX117" fmla="*/ 1464744 w 3391285"/>
                <a:gd name="connsiteY117" fmla="*/ 2106288 h 2952956"/>
                <a:gd name="connsiteX118" fmla="*/ 1589322 w 3391285"/>
                <a:gd name="connsiteY118" fmla="*/ 2300999 h 2952956"/>
                <a:gd name="connsiteX119" fmla="*/ 1603625 w 3391285"/>
                <a:gd name="connsiteY119" fmla="*/ 2330067 h 2952956"/>
                <a:gd name="connsiteX120" fmla="*/ 1627619 w 3391285"/>
                <a:gd name="connsiteY120" fmla="*/ 2371593 h 2952956"/>
                <a:gd name="connsiteX121" fmla="*/ 1620236 w 3391285"/>
                <a:gd name="connsiteY121" fmla="*/ 2522009 h 2952956"/>
                <a:gd name="connsiteX122" fmla="*/ 1622081 w 3391285"/>
                <a:gd name="connsiteY122" fmla="*/ 2529853 h 2952956"/>
                <a:gd name="connsiteX123" fmla="*/ 1694060 w 3391285"/>
                <a:gd name="connsiteY123" fmla="*/ 2542311 h 2952956"/>
                <a:gd name="connsiteX124" fmla="*/ 1792799 w 3391285"/>
                <a:gd name="connsiteY124" fmla="*/ 2461566 h 2952956"/>
                <a:gd name="connsiteX125" fmla="*/ 1793722 w 3391285"/>
                <a:gd name="connsiteY125" fmla="*/ 2423270 h 2952956"/>
                <a:gd name="connsiteX126" fmla="*/ 1779880 w 3391285"/>
                <a:gd name="connsiteY126" fmla="*/ 2393279 h 2952956"/>
                <a:gd name="connsiteX127" fmla="*/ 1754965 w 3391285"/>
                <a:gd name="connsiteY127" fmla="*/ 2363749 h 2952956"/>
                <a:gd name="connsiteX128" fmla="*/ 1740200 w 3391285"/>
                <a:gd name="connsiteY128" fmla="*/ 2336527 h 2952956"/>
                <a:gd name="connsiteX129" fmla="*/ 1752196 w 3391285"/>
                <a:gd name="connsiteY129" fmla="*/ 2314379 h 2952956"/>
                <a:gd name="connsiteX130" fmla="*/ 1757272 w 3391285"/>
                <a:gd name="connsiteY130" fmla="*/ 2281159 h 2952956"/>
                <a:gd name="connsiteX131" fmla="*/ 1668683 w 3391285"/>
                <a:gd name="connsiteY131" fmla="*/ 2177805 h 2952956"/>
                <a:gd name="connsiteX132" fmla="*/ 1603164 w 3391285"/>
                <a:gd name="connsiteY132" fmla="*/ 2006165 h 2952956"/>
                <a:gd name="connsiteX133" fmla="*/ 1605471 w 3391285"/>
                <a:gd name="connsiteY133" fmla="*/ 1991400 h 2952956"/>
                <a:gd name="connsiteX134" fmla="*/ 1666837 w 3391285"/>
                <a:gd name="connsiteY134" fmla="*/ 1962332 h 2952956"/>
                <a:gd name="connsiteX135" fmla="*/ 1702365 w 3391285"/>
                <a:gd name="connsiteY135" fmla="*/ 1944798 h 2952956"/>
                <a:gd name="connsiteX136" fmla="*/ 1722205 w 3391285"/>
                <a:gd name="connsiteY136" fmla="*/ 1924035 h 2952956"/>
                <a:gd name="connsiteX137" fmla="*/ 1745275 w 3391285"/>
                <a:gd name="connsiteY137" fmla="*/ 1911116 h 2952956"/>
                <a:gd name="connsiteX138" fmla="*/ 1815408 w 3391285"/>
                <a:gd name="connsiteY138" fmla="*/ 1904195 h 2952956"/>
                <a:gd name="connsiteX139" fmla="*/ 1966285 w 3391285"/>
                <a:gd name="connsiteY139" fmla="*/ 1904657 h 2952956"/>
                <a:gd name="connsiteX140" fmla="*/ 2093632 w 3391285"/>
                <a:gd name="connsiteY140" fmla="*/ 1894044 h 2952956"/>
                <a:gd name="connsiteX141" fmla="*/ 2138849 w 3391285"/>
                <a:gd name="connsiteY141" fmla="*/ 1918960 h 2952956"/>
                <a:gd name="connsiteX142" fmla="*/ 2147154 w 3391285"/>
                <a:gd name="connsiteY142" fmla="*/ 1949874 h 2952956"/>
                <a:gd name="connsiteX143" fmla="*/ 2185912 w 3391285"/>
                <a:gd name="connsiteY143" fmla="*/ 1999705 h 2952956"/>
                <a:gd name="connsiteX144" fmla="*/ 2221439 w 3391285"/>
                <a:gd name="connsiteY144" fmla="*/ 2053689 h 2952956"/>
                <a:gd name="connsiteX145" fmla="*/ 2226515 w 3391285"/>
                <a:gd name="connsiteY145" fmla="*/ 2074913 h 2952956"/>
                <a:gd name="connsiteX146" fmla="*/ 2260197 w 3391285"/>
                <a:gd name="connsiteY146" fmla="*/ 2109057 h 2952956"/>
                <a:gd name="connsiteX147" fmla="*/ 2280499 w 3391285"/>
                <a:gd name="connsiteY147" fmla="*/ 2116439 h 2952956"/>
                <a:gd name="connsiteX148" fmla="*/ 2289265 w 3391285"/>
                <a:gd name="connsiteY148" fmla="*/ 2109980 h 2952956"/>
                <a:gd name="connsiteX149" fmla="*/ 2282806 w 3391285"/>
                <a:gd name="connsiteY149" fmla="*/ 2102597 h 2952956"/>
                <a:gd name="connsiteX150" fmla="*/ 2270348 w 3391285"/>
                <a:gd name="connsiteY150" fmla="*/ 2079527 h 2952956"/>
                <a:gd name="connsiteX151" fmla="*/ 2273578 w 3391285"/>
                <a:gd name="connsiteY151" fmla="*/ 2050920 h 2952956"/>
                <a:gd name="connsiteX152" fmla="*/ 2244048 w 3391285"/>
                <a:gd name="connsiteY152" fmla="*/ 1938339 h 2952956"/>
                <a:gd name="connsiteX153" fmla="*/ 2222362 w 3391285"/>
                <a:gd name="connsiteY153" fmla="*/ 1896351 h 2952956"/>
                <a:gd name="connsiteX154" fmla="*/ 2235743 w 3391285"/>
                <a:gd name="connsiteY154" fmla="*/ 1858517 h 2952956"/>
                <a:gd name="connsiteX155" fmla="*/ 2320640 w 3391285"/>
                <a:gd name="connsiteY155" fmla="*/ 1811454 h 2952956"/>
                <a:gd name="connsiteX156" fmla="*/ 2334482 w 3391285"/>
                <a:gd name="connsiteY156" fmla="*/ 1818836 h 2952956"/>
                <a:gd name="connsiteX157" fmla="*/ 2324793 w 3391285"/>
                <a:gd name="connsiteY157" fmla="*/ 2061533 h 2952956"/>
                <a:gd name="connsiteX158" fmla="*/ 2239434 w 3391285"/>
                <a:gd name="connsiteY158" fmla="*/ 2245169 h 2952956"/>
                <a:gd name="connsiteX159" fmla="*/ 2199754 w 3391285"/>
                <a:gd name="connsiteY159" fmla="*/ 2283004 h 2952956"/>
                <a:gd name="connsiteX160" fmla="*/ 2192833 w 3391285"/>
                <a:gd name="connsiteY160" fmla="*/ 2288080 h 2952956"/>
                <a:gd name="connsiteX161" fmla="*/ 2154536 w 3391285"/>
                <a:gd name="connsiteY161" fmla="*/ 2354521 h 2952956"/>
                <a:gd name="connsiteX162" fmla="*/ 2173454 w 3391285"/>
                <a:gd name="connsiteY162" fmla="*/ 2412196 h 2952956"/>
                <a:gd name="connsiteX163" fmla="*/ 2309566 w 3391285"/>
                <a:gd name="connsiteY163" fmla="*/ 2409889 h 2952956"/>
                <a:gd name="connsiteX164" fmla="*/ 2327100 w 3391285"/>
                <a:gd name="connsiteY164" fmla="*/ 2390972 h 2952956"/>
                <a:gd name="connsiteX165" fmla="*/ 2340481 w 3391285"/>
                <a:gd name="connsiteY165" fmla="*/ 2311150 h 2952956"/>
                <a:gd name="connsiteX166" fmla="*/ 2362627 w 3391285"/>
                <a:gd name="connsiteY166" fmla="*/ 2295001 h 2952956"/>
                <a:gd name="connsiteX167" fmla="*/ 2379238 w 3391285"/>
                <a:gd name="connsiteY167" fmla="*/ 2284388 h 2952956"/>
                <a:gd name="connsiteX168" fmla="*/ 2391235 w 3391285"/>
                <a:gd name="connsiteY168" fmla="*/ 2205489 h 2952956"/>
                <a:gd name="connsiteX169" fmla="*/ 2468288 w 3391285"/>
                <a:gd name="connsiteY169" fmla="*/ 1995091 h 2952956"/>
                <a:gd name="connsiteX170" fmla="*/ 2500586 w 3391285"/>
                <a:gd name="connsiteY170" fmla="*/ 1914346 h 2952956"/>
                <a:gd name="connsiteX171" fmla="*/ 2506584 w 3391285"/>
                <a:gd name="connsiteY171" fmla="*/ 1901427 h 2952956"/>
                <a:gd name="connsiteX172" fmla="*/ 2510275 w 3391285"/>
                <a:gd name="connsiteY172" fmla="*/ 1801303 h 2952956"/>
                <a:gd name="connsiteX173" fmla="*/ 2530577 w 3391285"/>
                <a:gd name="connsiteY173" fmla="*/ 1649964 h 2952956"/>
                <a:gd name="connsiteX174" fmla="*/ 2611783 w 3391285"/>
                <a:gd name="connsiteY174" fmla="*/ 1604286 h 2952956"/>
                <a:gd name="connsiteX175" fmla="*/ 2674533 w 3391285"/>
                <a:gd name="connsiteY175" fmla="*/ 1666113 h 2952956"/>
                <a:gd name="connsiteX176" fmla="*/ 2732670 w 3391285"/>
                <a:gd name="connsiteY176" fmla="*/ 1634738 h 2952956"/>
                <a:gd name="connsiteX177" fmla="*/ 2753894 w 3391285"/>
                <a:gd name="connsiteY177" fmla="*/ 1629663 h 2952956"/>
                <a:gd name="connsiteX178" fmla="*/ 2844790 w 3391285"/>
                <a:gd name="connsiteY178" fmla="*/ 1704871 h 2952956"/>
                <a:gd name="connsiteX179" fmla="*/ 2939838 w 3391285"/>
                <a:gd name="connsiteY179" fmla="*/ 1787923 h 2952956"/>
                <a:gd name="connsiteX180" fmla="*/ 3131319 w 3391285"/>
                <a:gd name="connsiteY180" fmla="*/ 1990938 h 2952956"/>
                <a:gd name="connsiteX181" fmla="*/ 3132703 w 3391285"/>
                <a:gd name="connsiteY181" fmla="*/ 1993707 h 2952956"/>
                <a:gd name="connsiteX182" fmla="*/ 3190839 w 3391285"/>
                <a:gd name="connsiteY182" fmla="*/ 2171346 h 2952956"/>
                <a:gd name="connsiteX183" fmla="*/ 3195915 w 3391285"/>
                <a:gd name="connsiteY183" fmla="*/ 2207335 h 2952956"/>
                <a:gd name="connsiteX184" fmla="*/ 3218985 w 3391285"/>
                <a:gd name="connsiteY184" fmla="*/ 2297769 h 2952956"/>
                <a:gd name="connsiteX185" fmla="*/ 3213448 w 3391285"/>
                <a:gd name="connsiteY185" fmla="*/ 2420963 h 2952956"/>
                <a:gd name="connsiteX186" fmla="*/ 3224522 w 3391285"/>
                <a:gd name="connsiteY186" fmla="*/ 2433882 h 2952956"/>
                <a:gd name="connsiteX187" fmla="*/ 3259127 w 3391285"/>
                <a:gd name="connsiteY187" fmla="*/ 2440341 h 2952956"/>
                <a:gd name="connsiteX188" fmla="*/ 3342178 w 3391285"/>
                <a:gd name="connsiteY188" fmla="*/ 2419117 h 2952956"/>
                <a:gd name="connsiteX189" fmla="*/ 3385550 w 3391285"/>
                <a:gd name="connsiteY189" fmla="*/ 2365595 h 2952956"/>
                <a:gd name="connsiteX190" fmla="*/ 3387857 w 3391285"/>
                <a:gd name="connsiteY190" fmla="*/ 2317148 h 2952956"/>
                <a:gd name="connsiteX191" fmla="*/ 3065339 w 3391285"/>
                <a:gd name="connsiteY191" fmla="*/ 1182105 h 2952956"/>
                <a:gd name="connsiteX192" fmla="*/ 3026120 w 3391285"/>
                <a:gd name="connsiteY192" fmla="*/ 1099976 h 2952956"/>
                <a:gd name="connsiteX193" fmla="*/ 2812492 w 3391285"/>
                <a:gd name="connsiteY193" fmla="*/ 926029 h 2952956"/>
                <a:gd name="connsiteX194" fmla="*/ 2743743 w 3391285"/>
                <a:gd name="connsiteY194" fmla="*/ 872968 h 2952956"/>
                <a:gd name="connsiteX195" fmla="*/ 2748819 w 3391285"/>
                <a:gd name="connsiteY195" fmla="*/ 834210 h 2952956"/>
                <a:gd name="connsiteX196" fmla="*/ 2948605 w 3391285"/>
                <a:gd name="connsiteY196" fmla="*/ 807449 h 2952956"/>
                <a:gd name="connsiteX197" fmla="*/ 3037655 w 3391285"/>
                <a:gd name="connsiteY197" fmla="*/ 914955 h 2952956"/>
                <a:gd name="connsiteX198" fmla="*/ 3065339 w 3391285"/>
                <a:gd name="connsiteY198" fmla="*/ 1020615 h 2952956"/>
                <a:gd name="connsiteX199" fmla="*/ 3065339 w 3391285"/>
                <a:gd name="connsiteY199" fmla="*/ 1182105 h 2952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3391285" h="2952956">
                  <a:moveTo>
                    <a:pt x="3387857" y="2317148"/>
                  </a:moveTo>
                  <a:cubicBezTo>
                    <a:pt x="3382320" y="2305613"/>
                    <a:pt x="3375860" y="2294539"/>
                    <a:pt x="3368939" y="2283927"/>
                  </a:cubicBezTo>
                  <a:cubicBezTo>
                    <a:pt x="3360634" y="2271469"/>
                    <a:pt x="3352329" y="2259473"/>
                    <a:pt x="3343562" y="2247015"/>
                  </a:cubicBezTo>
                  <a:cubicBezTo>
                    <a:pt x="3337564" y="2238710"/>
                    <a:pt x="3338026" y="2230405"/>
                    <a:pt x="3346792" y="2224868"/>
                  </a:cubicBezTo>
                  <a:cubicBezTo>
                    <a:pt x="3357404" y="2217947"/>
                    <a:pt x="3356482" y="2210103"/>
                    <a:pt x="3350483" y="2200414"/>
                  </a:cubicBezTo>
                  <a:cubicBezTo>
                    <a:pt x="3332489" y="2171346"/>
                    <a:pt x="3315417" y="2141816"/>
                    <a:pt x="3297884" y="2112748"/>
                  </a:cubicBezTo>
                  <a:cubicBezTo>
                    <a:pt x="3260972" y="2050920"/>
                    <a:pt x="3238825" y="1985863"/>
                    <a:pt x="3242516" y="1912500"/>
                  </a:cubicBezTo>
                  <a:cubicBezTo>
                    <a:pt x="3244361" y="1870974"/>
                    <a:pt x="3238825" y="1829449"/>
                    <a:pt x="3230519" y="1788384"/>
                  </a:cubicBezTo>
                  <a:cubicBezTo>
                    <a:pt x="3228674" y="1778695"/>
                    <a:pt x="3224522" y="1773619"/>
                    <a:pt x="3216216" y="1769467"/>
                  </a:cubicBezTo>
                  <a:cubicBezTo>
                    <a:pt x="3184380" y="1753318"/>
                    <a:pt x="3155773" y="1732555"/>
                    <a:pt x="3137778" y="1700718"/>
                  </a:cubicBezTo>
                  <a:cubicBezTo>
                    <a:pt x="3114247" y="1659654"/>
                    <a:pt x="3111018" y="1656424"/>
                    <a:pt x="3157157" y="1637506"/>
                  </a:cubicBezTo>
                  <a:cubicBezTo>
                    <a:pt x="3169615" y="1632431"/>
                    <a:pt x="3176997" y="1624587"/>
                    <a:pt x="3182534" y="1611207"/>
                  </a:cubicBezTo>
                  <a:cubicBezTo>
                    <a:pt x="3205604" y="1557684"/>
                    <a:pt x="3199606" y="1505546"/>
                    <a:pt x="3177459" y="1454792"/>
                  </a:cubicBezTo>
                  <a:cubicBezTo>
                    <a:pt x="3125321" y="1335751"/>
                    <a:pt x="3098098" y="1212558"/>
                    <a:pt x="3104097" y="1081520"/>
                  </a:cubicBezTo>
                  <a:cubicBezTo>
                    <a:pt x="3106404" y="1034919"/>
                    <a:pt x="3101790" y="987395"/>
                    <a:pt x="3089331" y="941716"/>
                  </a:cubicBezTo>
                  <a:cubicBezTo>
                    <a:pt x="3073644" y="883118"/>
                    <a:pt x="3051497" y="828212"/>
                    <a:pt x="3003511" y="788070"/>
                  </a:cubicBezTo>
                  <a:cubicBezTo>
                    <a:pt x="2940761" y="735009"/>
                    <a:pt x="2869244" y="717015"/>
                    <a:pt x="2788499" y="735932"/>
                  </a:cubicBezTo>
                  <a:cubicBezTo>
                    <a:pt x="2724826" y="750697"/>
                    <a:pt x="2661614" y="765462"/>
                    <a:pt x="2612706" y="813447"/>
                  </a:cubicBezTo>
                  <a:cubicBezTo>
                    <a:pt x="2597019" y="828673"/>
                    <a:pt x="2576256" y="835133"/>
                    <a:pt x="2555031" y="838824"/>
                  </a:cubicBezTo>
                  <a:cubicBezTo>
                    <a:pt x="2534730" y="842515"/>
                    <a:pt x="2513967" y="846206"/>
                    <a:pt x="2493665" y="849898"/>
                  </a:cubicBezTo>
                  <a:cubicBezTo>
                    <a:pt x="2417534" y="863278"/>
                    <a:pt x="2340942" y="876197"/>
                    <a:pt x="2263427" y="879889"/>
                  </a:cubicBezTo>
                  <a:cubicBezTo>
                    <a:pt x="2142540" y="885887"/>
                    <a:pt x="2022115" y="875736"/>
                    <a:pt x="1903535" y="851743"/>
                  </a:cubicBezTo>
                  <a:cubicBezTo>
                    <a:pt x="1827865" y="836517"/>
                    <a:pt x="1755887" y="812986"/>
                    <a:pt x="1690369" y="770076"/>
                  </a:cubicBezTo>
                  <a:cubicBezTo>
                    <a:pt x="1639615" y="736855"/>
                    <a:pt x="1587015" y="706402"/>
                    <a:pt x="1531186" y="681487"/>
                  </a:cubicBezTo>
                  <a:cubicBezTo>
                    <a:pt x="1501195" y="668106"/>
                    <a:pt x="1472588" y="654726"/>
                    <a:pt x="1447673" y="631656"/>
                  </a:cubicBezTo>
                  <a:cubicBezTo>
                    <a:pt x="1420450" y="606740"/>
                    <a:pt x="1387229" y="588284"/>
                    <a:pt x="1354931" y="569367"/>
                  </a:cubicBezTo>
                  <a:cubicBezTo>
                    <a:pt x="1306023" y="540299"/>
                    <a:pt x="1255269" y="513538"/>
                    <a:pt x="1205899" y="485854"/>
                  </a:cubicBezTo>
                  <a:cubicBezTo>
                    <a:pt x="1175908" y="468782"/>
                    <a:pt x="1144994" y="453094"/>
                    <a:pt x="1115927" y="432793"/>
                  </a:cubicBezTo>
                  <a:cubicBezTo>
                    <a:pt x="1118695" y="431408"/>
                    <a:pt x="1120541" y="430024"/>
                    <a:pt x="1122386" y="429101"/>
                  </a:cubicBezTo>
                  <a:cubicBezTo>
                    <a:pt x="1149608" y="420335"/>
                    <a:pt x="1177292" y="412030"/>
                    <a:pt x="1204515" y="402340"/>
                  </a:cubicBezTo>
                  <a:cubicBezTo>
                    <a:pt x="1234506" y="391728"/>
                    <a:pt x="1255269" y="371427"/>
                    <a:pt x="1261729" y="339129"/>
                  </a:cubicBezTo>
                  <a:cubicBezTo>
                    <a:pt x="1271879" y="288375"/>
                    <a:pt x="1244657" y="234852"/>
                    <a:pt x="1196210" y="213167"/>
                  </a:cubicBezTo>
                  <a:cubicBezTo>
                    <a:pt x="1182368" y="206707"/>
                    <a:pt x="1167603" y="202093"/>
                    <a:pt x="1152838" y="196556"/>
                  </a:cubicBezTo>
                  <a:cubicBezTo>
                    <a:pt x="1025492" y="151800"/>
                    <a:pt x="897684" y="108429"/>
                    <a:pt x="795715" y="13842"/>
                  </a:cubicBezTo>
                  <a:cubicBezTo>
                    <a:pt x="786026" y="5075"/>
                    <a:pt x="774491" y="461"/>
                    <a:pt x="760649" y="0"/>
                  </a:cubicBezTo>
                  <a:cubicBezTo>
                    <a:pt x="751882" y="0"/>
                    <a:pt x="750037" y="3230"/>
                    <a:pt x="750037" y="11535"/>
                  </a:cubicBezTo>
                  <a:cubicBezTo>
                    <a:pt x="750498" y="31837"/>
                    <a:pt x="761572" y="46601"/>
                    <a:pt x="775414" y="59521"/>
                  </a:cubicBezTo>
                  <a:cubicBezTo>
                    <a:pt x="822015" y="102892"/>
                    <a:pt x="869078" y="144879"/>
                    <a:pt x="922139" y="180869"/>
                  </a:cubicBezTo>
                  <a:cubicBezTo>
                    <a:pt x="966894" y="210860"/>
                    <a:pt x="1014880" y="235775"/>
                    <a:pt x="1057328" y="269457"/>
                  </a:cubicBezTo>
                  <a:cubicBezTo>
                    <a:pt x="1063788" y="274533"/>
                    <a:pt x="1071632" y="279147"/>
                    <a:pt x="1075784" y="288375"/>
                  </a:cubicBezTo>
                  <a:cubicBezTo>
                    <a:pt x="1054099" y="288375"/>
                    <a:pt x="1033797" y="287913"/>
                    <a:pt x="1013496" y="288375"/>
                  </a:cubicBezTo>
                  <a:cubicBezTo>
                    <a:pt x="1005652" y="288375"/>
                    <a:pt x="1001038" y="286529"/>
                    <a:pt x="996885" y="279608"/>
                  </a:cubicBezTo>
                  <a:cubicBezTo>
                    <a:pt x="984428" y="259306"/>
                    <a:pt x="965972" y="253308"/>
                    <a:pt x="943363" y="259306"/>
                  </a:cubicBezTo>
                  <a:cubicBezTo>
                    <a:pt x="934135" y="261613"/>
                    <a:pt x="924907" y="263920"/>
                    <a:pt x="915218" y="266227"/>
                  </a:cubicBezTo>
                  <a:cubicBezTo>
                    <a:pt x="905067" y="268996"/>
                    <a:pt x="894916" y="268534"/>
                    <a:pt x="886149" y="262075"/>
                  </a:cubicBezTo>
                  <a:cubicBezTo>
                    <a:pt x="871846" y="251463"/>
                    <a:pt x="855697" y="250540"/>
                    <a:pt x="838626" y="252385"/>
                  </a:cubicBezTo>
                  <a:cubicBezTo>
                    <a:pt x="818785" y="254692"/>
                    <a:pt x="799868" y="258845"/>
                    <a:pt x="780489" y="262998"/>
                  </a:cubicBezTo>
                  <a:cubicBezTo>
                    <a:pt x="746346" y="270841"/>
                    <a:pt x="712202" y="280531"/>
                    <a:pt x="676674" y="278685"/>
                  </a:cubicBezTo>
                  <a:cubicBezTo>
                    <a:pt x="601005" y="274533"/>
                    <a:pt x="536870" y="299448"/>
                    <a:pt x="487039" y="357585"/>
                  </a:cubicBezTo>
                  <a:cubicBezTo>
                    <a:pt x="479195" y="366351"/>
                    <a:pt x="470890" y="371888"/>
                    <a:pt x="458894" y="374195"/>
                  </a:cubicBezTo>
                  <a:cubicBezTo>
                    <a:pt x="382763" y="388498"/>
                    <a:pt x="305709" y="389882"/>
                    <a:pt x="229117" y="382500"/>
                  </a:cubicBezTo>
                  <a:cubicBezTo>
                    <a:pt x="182054" y="377886"/>
                    <a:pt x="134991" y="369581"/>
                    <a:pt x="90697" y="351125"/>
                  </a:cubicBezTo>
                  <a:cubicBezTo>
                    <a:pt x="79162" y="346511"/>
                    <a:pt x="73164" y="338667"/>
                    <a:pt x="70395" y="326671"/>
                  </a:cubicBezTo>
                  <a:cubicBezTo>
                    <a:pt x="65320" y="307292"/>
                    <a:pt x="69473" y="288375"/>
                    <a:pt x="72702" y="269457"/>
                  </a:cubicBezTo>
                  <a:cubicBezTo>
                    <a:pt x="76855" y="242696"/>
                    <a:pt x="85160" y="216396"/>
                    <a:pt x="83776" y="188712"/>
                  </a:cubicBezTo>
                  <a:cubicBezTo>
                    <a:pt x="82853" y="168411"/>
                    <a:pt x="75009" y="157337"/>
                    <a:pt x="58860" y="152262"/>
                  </a:cubicBezTo>
                  <a:cubicBezTo>
                    <a:pt x="55631" y="158721"/>
                    <a:pt x="64859" y="159183"/>
                    <a:pt x="65320" y="164258"/>
                  </a:cubicBezTo>
                  <a:cubicBezTo>
                    <a:pt x="48710" y="160567"/>
                    <a:pt x="48248" y="160106"/>
                    <a:pt x="45480" y="166104"/>
                  </a:cubicBezTo>
                  <a:cubicBezTo>
                    <a:pt x="22410" y="214551"/>
                    <a:pt x="3954" y="264382"/>
                    <a:pt x="724" y="318366"/>
                  </a:cubicBezTo>
                  <a:cubicBezTo>
                    <a:pt x="-1122" y="351586"/>
                    <a:pt x="-1122" y="383884"/>
                    <a:pt x="21948" y="412491"/>
                  </a:cubicBezTo>
                  <a:cubicBezTo>
                    <a:pt x="44557" y="440175"/>
                    <a:pt x="71318" y="460938"/>
                    <a:pt x="103155" y="475703"/>
                  </a:cubicBezTo>
                  <a:cubicBezTo>
                    <a:pt x="155754" y="500157"/>
                    <a:pt x="212506" y="510769"/>
                    <a:pt x="269259" y="520458"/>
                  </a:cubicBezTo>
                  <a:cubicBezTo>
                    <a:pt x="296019" y="525073"/>
                    <a:pt x="322320" y="531993"/>
                    <a:pt x="350004" y="527380"/>
                  </a:cubicBezTo>
                  <a:cubicBezTo>
                    <a:pt x="357847" y="525995"/>
                    <a:pt x="364768" y="530148"/>
                    <a:pt x="367998" y="537992"/>
                  </a:cubicBezTo>
                  <a:cubicBezTo>
                    <a:pt x="369843" y="543067"/>
                    <a:pt x="371689" y="550911"/>
                    <a:pt x="369382" y="553218"/>
                  </a:cubicBezTo>
                  <a:cubicBezTo>
                    <a:pt x="363846" y="558755"/>
                    <a:pt x="355540" y="555525"/>
                    <a:pt x="348619" y="553679"/>
                  </a:cubicBezTo>
                  <a:cubicBezTo>
                    <a:pt x="338930" y="550911"/>
                    <a:pt x="329241" y="547220"/>
                    <a:pt x="319551" y="546297"/>
                  </a:cubicBezTo>
                  <a:cubicBezTo>
                    <a:pt x="303864" y="544913"/>
                    <a:pt x="298326" y="552756"/>
                    <a:pt x="303402" y="567060"/>
                  </a:cubicBezTo>
                  <a:cubicBezTo>
                    <a:pt x="314937" y="598435"/>
                    <a:pt x="333393" y="625658"/>
                    <a:pt x="351849" y="653342"/>
                  </a:cubicBezTo>
                  <a:cubicBezTo>
                    <a:pt x="374919" y="687485"/>
                    <a:pt x="374919" y="691638"/>
                    <a:pt x="349080" y="725320"/>
                  </a:cubicBezTo>
                  <a:cubicBezTo>
                    <a:pt x="343083" y="733164"/>
                    <a:pt x="336623" y="740085"/>
                    <a:pt x="331086" y="747928"/>
                  </a:cubicBezTo>
                  <a:cubicBezTo>
                    <a:pt x="326472" y="754388"/>
                    <a:pt x="320935" y="760848"/>
                    <a:pt x="318628" y="768230"/>
                  </a:cubicBezTo>
                  <a:cubicBezTo>
                    <a:pt x="311246" y="790839"/>
                    <a:pt x="296481" y="808372"/>
                    <a:pt x="278025" y="822214"/>
                  </a:cubicBezTo>
                  <a:cubicBezTo>
                    <a:pt x="262338" y="834210"/>
                    <a:pt x="254032" y="849898"/>
                    <a:pt x="248034" y="868354"/>
                  </a:cubicBezTo>
                  <a:cubicBezTo>
                    <a:pt x="234654" y="910341"/>
                    <a:pt x="245266" y="950483"/>
                    <a:pt x="255417" y="991086"/>
                  </a:cubicBezTo>
                  <a:cubicBezTo>
                    <a:pt x="264183" y="1025229"/>
                    <a:pt x="281716" y="1052452"/>
                    <a:pt x="313092" y="1069985"/>
                  </a:cubicBezTo>
                  <a:cubicBezTo>
                    <a:pt x="323703" y="1075983"/>
                    <a:pt x="333393" y="1083827"/>
                    <a:pt x="340776" y="1093978"/>
                  </a:cubicBezTo>
                  <a:cubicBezTo>
                    <a:pt x="358308" y="1117048"/>
                    <a:pt x="381840" y="1121662"/>
                    <a:pt x="408140" y="1116125"/>
                  </a:cubicBezTo>
                  <a:cubicBezTo>
                    <a:pt x="439053" y="1109204"/>
                    <a:pt x="469967" y="1108281"/>
                    <a:pt x="501804" y="1111511"/>
                  </a:cubicBezTo>
                  <a:cubicBezTo>
                    <a:pt x="552558" y="1116125"/>
                    <a:pt x="595929" y="1133197"/>
                    <a:pt x="626382" y="1176568"/>
                  </a:cubicBezTo>
                  <a:cubicBezTo>
                    <a:pt x="635148" y="1188565"/>
                    <a:pt x="646222" y="1198716"/>
                    <a:pt x="657295" y="1208866"/>
                  </a:cubicBezTo>
                  <a:cubicBezTo>
                    <a:pt x="672060" y="1222247"/>
                    <a:pt x="689593" y="1233321"/>
                    <a:pt x="708972" y="1229629"/>
                  </a:cubicBezTo>
                  <a:cubicBezTo>
                    <a:pt x="735272" y="1225015"/>
                    <a:pt x="744500" y="1238396"/>
                    <a:pt x="751421" y="1258698"/>
                  </a:cubicBezTo>
                  <a:cubicBezTo>
                    <a:pt x="755112" y="1268848"/>
                    <a:pt x="760188" y="1278076"/>
                    <a:pt x="763879" y="1288227"/>
                  </a:cubicBezTo>
                  <a:cubicBezTo>
                    <a:pt x="792947" y="1368972"/>
                    <a:pt x="831243" y="1444180"/>
                    <a:pt x="878767" y="1515697"/>
                  </a:cubicBezTo>
                  <a:cubicBezTo>
                    <a:pt x="911526" y="1565067"/>
                    <a:pt x="937826" y="1618128"/>
                    <a:pt x="949361" y="1677187"/>
                  </a:cubicBezTo>
                  <a:cubicBezTo>
                    <a:pt x="957205" y="1716867"/>
                    <a:pt x="976122" y="1751011"/>
                    <a:pt x="1006575" y="1776849"/>
                  </a:cubicBezTo>
                  <a:cubicBezTo>
                    <a:pt x="1053638" y="1816991"/>
                    <a:pt x="1087781" y="1864976"/>
                    <a:pt x="1111313" y="1921728"/>
                  </a:cubicBezTo>
                  <a:cubicBezTo>
                    <a:pt x="1125155" y="1954488"/>
                    <a:pt x="1145917" y="1982633"/>
                    <a:pt x="1175447" y="2003858"/>
                  </a:cubicBezTo>
                  <a:cubicBezTo>
                    <a:pt x="1184213" y="2010317"/>
                    <a:pt x="1191596" y="2019084"/>
                    <a:pt x="1199901" y="2026928"/>
                  </a:cubicBezTo>
                  <a:cubicBezTo>
                    <a:pt x="1206822" y="2033849"/>
                    <a:pt x="1207283" y="2039385"/>
                    <a:pt x="1199440" y="2046306"/>
                  </a:cubicBezTo>
                  <a:cubicBezTo>
                    <a:pt x="1183752" y="2060148"/>
                    <a:pt x="1168987" y="2074452"/>
                    <a:pt x="1153300" y="2088755"/>
                  </a:cubicBezTo>
                  <a:cubicBezTo>
                    <a:pt x="1114542" y="2124283"/>
                    <a:pt x="1097932" y="2168116"/>
                    <a:pt x="1105314" y="2219793"/>
                  </a:cubicBezTo>
                  <a:cubicBezTo>
                    <a:pt x="1109928" y="2253475"/>
                    <a:pt x="1103930" y="2284388"/>
                    <a:pt x="1090550" y="2314841"/>
                  </a:cubicBezTo>
                  <a:cubicBezTo>
                    <a:pt x="1069787" y="2360058"/>
                    <a:pt x="1052253" y="2406198"/>
                    <a:pt x="1041179" y="2454645"/>
                  </a:cubicBezTo>
                  <a:cubicBezTo>
                    <a:pt x="1031490" y="2495709"/>
                    <a:pt x="1018110" y="2534467"/>
                    <a:pt x="990426" y="2567226"/>
                  </a:cubicBezTo>
                  <a:cubicBezTo>
                    <a:pt x="979352" y="2580607"/>
                    <a:pt x="976584" y="2597217"/>
                    <a:pt x="977507" y="2613828"/>
                  </a:cubicBezTo>
                  <a:cubicBezTo>
                    <a:pt x="977968" y="2628131"/>
                    <a:pt x="979814" y="2642434"/>
                    <a:pt x="981659" y="2656738"/>
                  </a:cubicBezTo>
                  <a:cubicBezTo>
                    <a:pt x="985812" y="2689036"/>
                    <a:pt x="988119" y="2720411"/>
                    <a:pt x="962280" y="2746711"/>
                  </a:cubicBezTo>
                  <a:cubicBezTo>
                    <a:pt x="955359" y="2753632"/>
                    <a:pt x="949361" y="2763321"/>
                    <a:pt x="953052" y="2773933"/>
                  </a:cubicBezTo>
                  <a:cubicBezTo>
                    <a:pt x="958589" y="2790544"/>
                    <a:pt x="957666" y="2807615"/>
                    <a:pt x="957666" y="2824687"/>
                  </a:cubicBezTo>
                  <a:cubicBezTo>
                    <a:pt x="957666" y="2852371"/>
                    <a:pt x="953514" y="2880516"/>
                    <a:pt x="957666" y="2908200"/>
                  </a:cubicBezTo>
                  <a:cubicBezTo>
                    <a:pt x="959512" y="2921581"/>
                    <a:pt x="956744" y="2940960"/>
                    <a:pt x="981198" y="2936346"/>
                  </a:cubicBezTo>
                  <a:cubicBezTo>
                    <a:pt x="982121" y="2936346"/>
                    <a:pt x="983966" y="2937730"/>
                    <a:pt x="984889" y="2939114"/>
                  </a:cubicBezTo>
                  <a:cubicBezTo>
                    <a:pt x="1005191" y="2963107"/>
                    <a:pt x="1030106" y="2958493"/>
                    <a:pt x="1053176" y="2946958"/>
                  </a:cubicBezTo>
                  <a:cubicBezTo>
                    <a:pt x="1109006" y="2919735"/>
                    <a:pt x="1150531" y="2876825"/>
                    <a:pt x="1180984" y="2823303"/>
                  </a:cubicBezTo>
                  <a:cubicBezTo>
                    <a:pt x="1189750" y="2807615"/>
                    <a:pt x="1188827" y="2791928"/>
                    <a:pt x="1179599" y="2776240"/>
                  </a:cubicBezTo>
                  <a:cubicBezTo>
                    <a:pt x="1174524" y="2767474"/>
                    <a:pt x="1167603" y="2759169"/>
                    <a:pt x="1165296" y="2749479"/>
                  </a:cubicBezTo>
                  <a:cubicBezTo>
                    <a:pt x="1161605" y="2735637"/>
                    <a:pt x="1155145" y="2726409"/>
                    <a:pt x="1141765" y="2720411"/>
                  </a:cubicBezTo>
                  <a:cubicBezTo>
                    <a:pt x="1126538" y="2713951"/>
                    <a:pt x="1129307" y="2699187"/>
                    <a:pt x="1130691" y="2686729"/>
                  </a:cubicBezTo>
                  <a:cubicBezTo>
                    <a:pt x="1132076" y="2675655"/>
                    <a:pt x="1142687" y="2675194"/>
                    <a:pt x="1150993" y="2675194"/>
                  </a:cubicBezTo>
                  <a:cubicBezTo>
                    <a:pt x="1167603" y="2674732"/>
                    <a:pt x="1172678" y="2667811"/>
                    <a:pt x="1172217" y="2651201"/>
                  </a:cubicBezTo>
                  <a:cubicBezTo>
                    <a:pt x="1169910" y="2571840"/>
                    <a:pt x="1172217" y="2492941"/>
                    <a:pt x="1191134" y="2415426"/>
                  </a:cubicBezTo>
                  <a:cubicBezTo>
                    <a:pt x="1206361" y="2352675"/>
                    <a:pt x="1231276" y="2296385"/>
                    <a:pt x="1289874" y="2261318"/>
                  </a:cubicBezTo>
                  <a:cubicBezTo>
                    <a:pt x="1309253" y="2249783"/>
                    <a:pt x="1322172" y="2230405"/>
                    <a:pt x="1334630" y="2211949"/>
                  </a:cubicBezTo>
                  <a:cubicBezTo>
                    <a:pt x="1348010" y="2192570"/>
                    <a:pt x="1360468" y="2172730"/>
                    <a:pt x="1374771" y="2153812"/>
                  </a:cubicBezTo>
                  <a:cubicBezTo>
                    <a:pt x="1391843" y="2130742"/>
                    <a:pt x="1413529" y="2112748"/>
                    <a:pt x="1441213" y="2102597"/>
                  </a:cubicBezTo>
                  <a:cubicBezTo>
                    <a:pt x="1450441" y="2099367"/>
                    <a:pt x="1456901" y="2100752"/>
                    <a:pt x="1464744" y="2106288"/>
                  </a:cubicBezTo>
                  <a:cubicBezTo>
                    <a:pt x="1531186" y="2155197"/>
                    <a:pt x="1572712" y="2220254"/>
                    <a:pt x="1589322" y="2300999"/>
                  </a:cubicBezTo>
                  <a:cubicBezTo>
                    <a:pt x="1591629" y="2312072"/>
                    <a:pt x="1595782" y="2321300"/>
                    <a:pt x="1603625" y="2330067"/>
                  </a:cubicBezTo>
                  <a:cubicBezTo>
                    <a:pt x="1614238" y="2342063"/>
                    <a:pt x="1628541" y="2354982"/>
                    <a:pt x="1627619" y="2371593"/>
                  </a:cubicBezTo>
                  <a:cubicBezTo>
                    <a:pt x="1624388" y="2421885"/>
                    <a:pt x="1629002" y="2472178"/>
                    <a:pt x="1620236" y="2522009"/>
                  </a:cubicBezTo>
                  <a:cubicBezTo>
                    <a:pt x="1619774" y="2524777"/>
                    <a:pt x="1617006" y="2528007"/>
                    <a:pt x="1622081" y="2529853"/>
                  </a:cubicBezTo>
                  <a:cubicBezTo>
                    <a:pt x="1645613" y="2536774"/>
                    <a:pt x="1667760" y="2552923"/>
                    <a:pt x="1694060" y="2542311"/>
                  </a:cubicBezTo>
                  <a:cubicBezTo>
                    <a:pt x="1735586" y="2525700"/>
                    <a:pt x="1768345" y="2498939"/>
                    <a:pt x="1792799" y="2461566"/>
                  </a:cubicBezTo>
                  <a:cubicBezTo>
                    <a:pt x="1801105" y="2449108"/>
                    <a:pt x="1799720" y="2436189"/>
                    <a:pt x="1793722" y="2423270"/>
                  </a:cubicBezTo>
                  <a:cubicBezTo>
                    <a:pt x="1789108" y="2413119"/>
                    <a:pt x="1780342" y="2403429"/>
                    <a:pt x="1779880" y="2393279"/>
                  </a:cubicBezTo>
                  <a:cubicBezTo>
                    <a:pt x="1779418" y="2374823"/>
                    <a:pt x="1769729" y="2368363"/>
                    <a:pt x="1754965" y="2363749"/>
                  </a:cubicBezTo>
                  <a:cubicBezTo>
                    <a:pt x="1741584" y="2359596"/>
                    <a:pt x="1741584" y="2347600"/>
                    <a:pt x="1740200" y="2336527"/>
                  </a:cubicBezTo>
                  <a:cubicBezTo>
                    <a:pt x="1738816" y="2325914"/>
                    <a:pt x="1743430" y="2319455"/>
                    <a:pt x="1752196" y="2314379"/>
                  </a:cubicBezTo>
                  <a:cubicBezTo>
                    <a:pt x="1771114" y="2301922"/>
                    <a:pt x="1772036" y="2298692"/>
                    <a:pt x="1757272" y="2281159"/>
                  </a:cubicBezTo>
                  <a:cubicBezTo>
                    <a:pt x="1728203" y="2246554"/>
                    <a:pt x="1697290" y="2212872"/>
                    <a:pt x="1668683" y="2177805"/>
                  </a:cubicBezTo>
                  <a:cubicBezTo>
                    <a:pt x="1627619" y="2127974"/>
                    <a:pt x="1605932" y="2070761"/>
                    <a:pt x="1603164" y="2006165"/>
                  </a:cubicBezTo>
                  <a:cubicBezTo>
                    <a:pt x="1603164" y="2001089"/>
                    <a:pt x="1599473" y="1994168"/>
                    <a:pt x="1605471" y="1991400"/>
                  </a:cubicBezTo>
                  <a:cubicBezTo>
                    <a:pt x="1626695" y="1982633"/>
                    <a:pt x="1643306" y="1963254"/>
                    <a:pt x="1666837" y="1962332"/>
                  </a:cubicBezTo>
                  <a:cubicBezTo>
                    <a:pt x="1682525" y="1961870"/>
                    <a:pt x="1692676" y="1954949"/>
                    <a:pt x="1702365" y="1944798"/>
                  </a:cubicBezTo>
                  <a:cubicBezTo>
                    <a:pt x="1708825" y="1937877"/>
                    <a:pt x="1716668" y="1931418"/>
                    <a:pt x="1722205" y="1924035"/>
                  </a:cubicBezTo>
                  <a:cubicBezTo>
                    <a:pt x="1728203" y="1916192"/>
                    <a:pt x="1736047" y="1912500"/>
                    <a:pt x="1745275" y="1911116"/>
                  </a:cubicBezTo>
                  <a:cubicBezTo>
                    <a:pt x="1768345" y="1907425"/>
                    <a:pt x="1791877" y="1903734"/>
                    <a:pt x="1815408" y="1904195"/>
                  </a:cubicBezTo>
                  <a:cubicBezTo>
                    <a:pt x="1865700" y="1904195"/>
                    <a:pt x="1915993" y="1904657"/>
                    <a:pt x="1966285" y="1904657"/>
                  </a:cubicBezTo>
                  <a:cubicBezTo>
                    <a:pt x="2009196" y="1905118"/>
                    <a:pt x="2051644" y="1903272"/>
                    <a:pt x="2093632" y="1894044"/>
                  </a:cubicBezTo>
                  <a:cubicBezTo>
                    <a:pt x="2117163" y="1888508"/>
                    <a:pt x="2131466" y="1896351"/>
                    <a:pt x="2138849" y="1918960"/>
                  </a:cubicBezTo>
                  <a:cubicBezTo>
                    <a:pt x="2142079" y="1929111"/>
                    <a:pt x="2144847" y="1939262"/>
                    <a:pt x="2147154" y="1949874"/>
                  </a:cubicBezTo>
                  <a:cubicBezTo>
                    <a:pt x="2152229" y="1972482"/>
                    <a:pt x="2164226" y="1990477"/>
                    <a:pt x="2185912" y="1999705"/>
                  </a:cubicBezTo>
                  <a:cubicBezTo>
                    <a:pt x="2209904" y="2010317"/>
                    <a:pt x="2219594" y="2028773"/>
                    <a:pt x="2221439" y="2053689"/>
                  </a:cubicBezTo>
                  <a:cubicBezTo>
                    <a:pt x="2221901" y="2060610"/>
                    <a:pt x="2220055" y="2069838"/>
                    <a:pt x="2226515" y="2074913"/>
                  </a:cubicBezTo>
                  <a:cubicBezTo>
                    <a:pt x="2239434" y="2085064"/>
                    <a:pt x="2248201" y="2098445"/>
                    <a:pt x="2260197" y="2109057"/>
                  </a:cubicBezTo>
                  <a:cubicBezTo>
                    <a:pt x="2265734" y="2114132"/>
                    <a:pt x="2272193" y="2117823"/>
                    <a:pt x="2280499" y="2116439"/>
                  </a:cubicBezTo>
                  <a:cubicBezTo>
                    <a:pt x="2284190" y="2115516"/>
                    <a:pt x="2287881" y="2113671"/>
                    <a:pt x="2289265" y="2109980"/>
                  </a:cubicBezTo>
                  <a:cubicBezTo>
                    <a:pt x="2290649" y="2105366"/>
                    <a:pt x="2286497" y="2103059"/>
                    <a:pt x="2282806" y="2102597"/>
                  </a:cubicBezTo>
                  <a:cubicBezTo>
                    <a:pt x="2269425" y="2099829"/>
                    <a:pt x="2268502" y="2090601"/>
                    <a:pt x="2270348" y="2079527"/>
                  </a:cubicBezTo>
                  <a:cubicBezTo>
                    <a:pt x="2271732" y="2069838"/>
                    <a:pt x="2271732" y="2060148"/>
                    <a:pt x="2273578" y="2050920"/>
                  </a:cubicBezTo>
                  <a:cubicBezTo>
                    <a:pt x="2281883" y="2008472"/>
                    <a:pt x="2275423" y="1970637"/>
                    <a:pt x="2244048" y="1938339"/>
                  </a:cubicBezTo>
                  <a:cubicBezTo>
                    <a:pt x="2232974" y="1926804"/>
                    <a:pt x="2225131" y="1912500"/>
                    <a:pt x="2222362" y="1896351"/>
                  </a:cubicBezTo>
                  <a:cubicBezTo>
                    <a:pt x="2219594" y="1881125"/>
                    <a:pt x="2221901" y="1868668"/>
                    <a:pt x="2235743" y="1858517"/>
                  </a:cubicBezTo>
                  <a:cubicBezTo>
                    <a:pt x="2262043" y="1838677"/>
                    <a:pt x="2289727" y="1822528"/>
                    <a:pt x="2320640" y="1811454"/>
                  </a:cubicBezTo>
                  <a:cubicBezTo>
                    <a:pt x="2329407" y="1808224"/>
                    <a:pt x="2332175" y="1809147"/>
                    <a:pt x="2334482" y="1818836"/>
                  </a:cubicBezTo>
                  <a:cubicBezTo>
                    <a:pt x="2353399" y="1900504"/>
                    <a:pt x="2354323" y="1981710"/>
                    <a:pt x="2324793" y="2061533"/>
                  </a:cubicBezTo>
                  <a:cubicBezTo>
                    <a:pt x="2301262" y="2124744"/>
                    <a:pt x="2264350" y="2182419"/>
                    <a:pt x="2239434" y="2245169"/>
                  </a:cubicBezTo>
                  <a:cubicBezTo>
                    <a:pt x="2232513" y="2262703"/>
                    <a:pt x="2218671" y="2275622"/>
                    <a:pt x="2199754" y="2283004"/>
                  </a:cubicBezTo>
                  <a:cubicBezTo>
                    <a:pt x="2196985" y="2283927"/>
                    <a:pt x="2192833" y="2283927"/>
                    <a:pt x="2192833" y="2288080"/>
                  </a:cubicBezTo>
                  <a:cubicBezTo>
                    <a:pt x="2191910" y="2317148"/>
                    <a:pt x="2170224" y="2333758"/>
                    <a:pt x="2154536" y="2354521"/>
                  </a:cubicBezTo>
                  <a:cubicBezTo>
                    <a:pt x="2125930" y="2392356"/>
                    <a:pt x="2132389" y="2400661"/>
                    <a:pt x="2173454" y="2412196"/>
                  </a:cubicBezTo>
                  <a:cubicBezTo>
                    <a:pt x="2218671" y="2425115"/>
                    <a:pt x="2264350" y="2420040"/>
                    <a:pt x="2309566" y="2409889"/>
                  </a:cubicBezTo>
                  <a:cubicBezTo>
                    <a:pt x="2320640" y="2407582"/>
                    <a:pt x="2323408" y="2398815"/>
                    <a:pt x="2327100" y="2390972"/>
                  </a:cubicBezTo>
                  <a:cubicBezTo>
                    <a:pt x="2339096" y="2365595"/>
                    <a:pt x="2339557" y="2338372"/>
                    <a:pt x="2340481" y="2311150"/>
                  </a:cubicBezTo>
                  <a:cubicBezTo>
                    <a:pt x="2340942" y="2289925"/>
                    <a:pt x="2342788" y="2288541"/>
                    <a:pt x="2362627" y="2295001"/>
                  </a:cubicBezTo>
                  <a:cubicBezTo>
                    <a:pt x="2373701" y="2298230"/>
                    <a:pt x="2377854" y="2296385"/>
                    <a:pt x="2379238" y="2284388"/>
                  </a:cubicBezTo>
                  <a:cubicBezTo>
                    <a:pt x="2382468" y="2258089"/>
                    <a:pt x="2387082" y="2231789"/>
                    <a:pt x="2391235" y="2205489"/>
                  </a:cubicBezTo>
                  <a:cubicBezTo>
                    <a:pt x="2402769" y="2130281"/>
                    <a:pt x="2419380" y="2056919"/>
                    <a:pt x="2468288" y="1995091"/>
                  </a:cubicBezTo>
                  <a:cubicBezTo>
                    <a:pt x="2486744" y="1972021"/>
                    <a:pt x="2497818" y="1944798"/>
                    <a:pt x="2500586" y="1914346"/>
                  </a:cubicBezTo>
                  <a:cubicBezTo>
                    <a:pt x="2501047" y="1909271"/>
                    <a:pt x="2503354" y="1905118"/>
                    <a:pt x="2506584" y="1901427"/>
                  </a:cubicBezTo>
                  <a:cubicBezTo>
                    <a:pt x="2536575" y="1869129"/>
                    <a:pt x="2535191" y="1838215"/>
                    <a:pt x="2510275" y="1801303"/>
                  </a:cubicBezTo>
                  <a:cubicBezTo>
                    <a:pt x="2484437" y="1763469"/>
                    <a:pt x="2483976" y="1690567"/>
                    <a:pt x="2530577" y="1649964"/>
                  </a:cubicBezTo>
                  <a:cubicBezTo>
                    <a:pt x="2554569" y="1628740"/>
                    <a:pt x="2582253" y="1615821"/>
                    <a:pt x="2611783" y="1604286"/>
                  </a:cubicBezTo>
                  <a:cubicBezTo>
                    <a:pt x="2614090" y="1637506"/>
                    <a:pt x="2630239" y="1669343"/>
                    <a:pt x="2674533" y="1666113"/>
                  </a:cubicBezTo>
                  <a:cubicBezTo>
                    <a:pt x="2700833" y="1664268"/>
                    <a:pt x="2721596" y="1661038"/>
                    <a:pt x="2732670" y="1634738"/>
                  </a:cubicBezTo>
                  <a:cubicBezTo>
                    <a:pt x="2737284" y="1624126"/>
                    <a:pt x="2743743" y="1624126"/>
                    <a:pt x="2753894" y="1629663"/>
                  </a:cubicBezTo>
                  <a:cubicBezTo>
                    <a:pt x="2788961" y="1649041"/>
                    <a:pt x="2818951" y="1674880"/>
                    <a:pt x="2844790" y="1704871"/>
                  </a:cubicBezTo>
                  <a:cubicBezTo>
                    <a:pt x="2872935" y="1737169"/>
                    <a:pt x="2904772" y="1763930"/>
                    <a:pt x="2939838" y="1787923"/>
                  </a:cubicBezTo>
                  <a:cubicBezTo>
                    <a:pt x="3062109" y="1870513"/>
                    <a:pt x="3048729" y="1858055"/>
                    <a:pt x="3131319" y="1990938"/>
                  </a:cubicBezTo>
                  <a:cubicBezTo>
                    <a:pt x="3131780" y="1991861"/>
                    <a:pt x="3132242" y="1992784"/>
                    <a:pt x="3132703" y="1993707"/>
                  </a:cubicBezTo>
                  <a:cubicBezTo>
                    <a:pt x="3165462" y="2048613"/>
                    <a:pt x="3184841" y="2107673"/>
                    <a:pt x="3190839" y="2171346"/>
                  </a:cubicBezTo>
                  <a:cubicBezTo>
                    <a:pt x="3191762" y="2183342"/>
                    <a:pt x="3189455" y="2196723"/>
                    <a:pt x="3195915" y="2207335"/>
                  </a:cubicBezTo>
                  <a:cubicBezTo>
                    <a:pt x="3213448" y="2235019"/>
                    <a:pt x="3218062" y="2265932"/>
                    <a:pt x="3218985" y="2297769"/>
                  </a:cubicBezTo>
                  <a:cubicBezTo>
                    <a:pt x="3219908" y="2338834"/>
                    <a:pt x="3216216" y="2379898"/>
                    <a:pt x="3213448" y="2420963"/>
                  </a:cubicBezTo>
                  <a:cubicBezTo>
                    <a:pt x="3212987" y="2429729"/>
                    <a:pt x="3212987" y="2434805"/>
                    <a:pt x="3224522" y="2433882"/>
                  </a:cubicBezTo>
                  <a:cubicBezTo>
                    <a:pt x="3236057" y="2432959"/>
                    <a:pt x="3248053" y="2436189"/>
                    <a:pt x="3259127" y="2440341"/>
                  </a:cubicBezTo>
                  <a:cubicBezTo>
                    <a:pt x="3291886" y="2451876"/>
                    <a:pt x="3318647" y="2442187"/>
                    <a:pt x="3342178" y="2419117"/>
                  </a:cubicBezTo>
                  <a:cubicBezTo>
                    <a:pt x="3358789" y="2402968"/>
                    <a:pt x="3370324" y="2382666"/>
                    <a:pt x="3385550" y="2365595"/>
                  </a:cubicBezTo>
                  <a:cubicBezTo>
                    <a:pt x="3397085" y="2347600"/>
                    <a:pt x="3396162" y="2333758"/>
                    <a:pt x="3387857" y="2317148"/>
                  </a:cubicBezTo>
                  <a:close/>
                  <a:moveTo>
                    <a:pt x="3065339" y="1182105"/>
                  </a:moveTo>
                  <a:cubicBezTo>
                    <a:pt x="3047344" y="1153037"/>
                    <a:pt x="3036270" y="1126737"/>
                    <a:pt x="3026120" y="1099976"/>
                  </a:cubicBezTo>
                  <a:cubicBezTo>
                    <a:pt x="2988285" y="1000775"/>
                    <a:pt x="2915384" y="943100"/>
                    <a:pt x="2812492" y="926029"/>
                  </a:cubicBezTo>
                  <a:cubicBezTo>
                    <a:pt x="2777426" y="920030"/>
                    <a:pt x="2761277" y="896499"/>
                    <a:pt x="2743743" y="872968"/>
                  </a:cubicBezTo>
                  <a:cubicBezTo>
                    <a:pt x="2734515" y="860510"/>
                    <a:pt x="2738207" y="846206"/>
                    <a:pt x="2748819" y="834210"/>
                  </a:cubicBezTo>
                  <a:cubicBezTo>
                    <a:pt x="2795882" y="781611"/>
                    <a:pt x="2888623" y="771460"/>
                    <a:pt x="2948605" y="807449"/>
                  </a:cubicBezTo>
                  <a:cubicBezTo>
                    <a:pt x="2991976" y="833749"/>
                    <a:pt x="3012739" y="875736"/>
                    <a:pt x="3037655" y="914955"/>
                  </a:cubicBezTo>
                  <a:cubicBezTo>
                    <a:pt x="3057957" y="946792"/>
                    <a:pt x="3065339" y="983242"/>
                    <a:pt x="3065339" y="1020615"/>
                  </a:cubicBezTo>
                  <a:cubicBezTo>
                    <a:pt x="3065339" y="1073215"/>
                    <a:pt x="3065339" y="1124892"/>
                    <a:pt x="3065339" y="1182105"/>
                  </a:cubicBezTo>
                  <a:close/>
                </a:path>
              </a:pathLst>
            </a:custGeom>
            <a:solidFill>
              <a:schemeClr val="accent5"/>
            </a:solidFill>
            <a:ln w="4614"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C0F69207-11A9-4B25-B2F5-154E1021579B}"/>
                </a:ext>
              </a:extLst>
            </p:cNvPr>
            <p:cNvSpPr/>
            <p:nvPr/>
          </p:nvSpPr>
          <p:spPr>
            <a:xfrm>
              <a:off x="6722933" y="2802107"/>
              <a:ext cx="3118084" cy="1563009"/>
            </a:xfrm>
            <a:custGeom>
              <a:avLst/>
              <a:gdLst>
                <a:gd name="connsiteX0" fmla="*/ 460938 w 3626598"/>
                <a:gd name="connsiteY0" fmla="*/ 1776618 h 1817913"/>
                <a:gd name="connsiteX1" fmla="*/ 450787 w 3626598"/>
                <a:gd name="connsiteY1" fmla="*/ 1766929 h 1817913"/>
                <a:gd name="connsiteX2" fmla="*/ 495543 w 3626598"/>
                <a:gd name="connsiteY2" fmla="*/ 1719405 h 1817913"/>
                <a:gd name="connsiteX3" fmla="*/ 531071 w 3626598"/>
                <a:gd name="connsiteY3" fmla="*/ 1687107 h 1817913"/>
                <a:gd name="connsiteX4" fmla="*/ 540760 w 3626598"/>
                <a:gd name="connsiteY4" fmla="*/ 1679263 h 1817913"/>
                <a:gd name="connsiteX5" fmla="*/ 554602 w 3626598"/>
                <a:gd name="connsiteY5" fmla="*/ 1670497 h 1817913"/>
                <a:gd name="connsiteX6" fmla="*/ 557832 w 3626598"/>
                <a:gd name="connsiteY6" fmla="*/ 1668651 h 1817913"/>
                <a:gd name="connsiteX7" fmla="*/ 571674 w 3626598"/>
                <a:gd name="connsiteY7" fmla="*/ 1659423 h 1817913"/>
                <a:gd name="connsiteX8" fmla="*/ 626119 w 3626598"/>
                <a:gd name="connsiteY8" fmla="*/ 1641428 h 1817913"/>
                <a:gd name="connsiteX9" fmla="*/ 668568 w 3626598"/>
                <a:gd name="connsiteY9" fmla="*/ 1636814 h 1817913"/>
                <a:gd name="connsiteX10" fmla="*/ 733164 w 3626598"/>
                <a:gd name="connsiteY10" fmla="*/ 1617897 h 1817913"/>
                <a:gd name="connsiteX11" fmla="*/ 748851 w 3626598"/>
                <a:gd name="connsiteY11" fmla="*/ 1602209 h 1817913"/>
                <a:gd name="connsiteX12" fmla="*/ 750697 w 3626598"/>
                <a:gd name="connsiteY12" fmla="*/ 1598518 h 1817913"/>
                <a:gd name="connsiteX13" fmla="*/ 761770 w 3626598"/>
                <a:gd name="connsiteY13" fmla="*/ 1580062 h 1817913"/>
                <a:gd name="connsiteX14" fmla="*/ 761770 w 3626598"/>
                <a:gd name="connsiteY14" fmla="*/ 1580062 h 1817913"/>
                <a:gd name="connsiteX15" fmla="*/ 830057 w 3626598"/>
                <a:gd name="connsiteY15" fmla="*/ 1478554 h 1817913"/>
                <a:gd name="connsiteX16" fmla="*/ 830057 w 3626598"/>
                <a:gd name="connsiteY16" fmla="*/ 1478554 h 1817913"/>
                <a:gd name="connsiteX17" fmla="*/ 901113 w 3626598"/>
                <a:gd name="connsiteY17" fmla="*/ 1398732 h 1817913"/>
                <a:gd name="connsiteX18" fmla="*/ 903420 w 3626598"/>
                <a:gd name="connsiteY18" fmla="*/ 1394580 h 1817913"/>
                <a:gd name="connsiteX19" fmla="*/ 958788 w 3626598"/>
                <a:gd name="connsiteY19" fmla="*/ 1308759 h 1817913"/>
                <a:gd name="connsiteX20" fmla="*/ 964786 w 3626598"/>
                <a:gd name="connsiteY20" fmla="*/ 1290303 h 1817913"/>
                <a:gd name="connsiteX21" fmla="*/ 975398 w 3626598"/>
                <a:gd name="connsiteY21" fmla="*/ 1269079 h 1817913"/>
                <a:gd name="connsiteX22" fmla="*/ 1016001 w 3626598"/>
                <a:gd name="connsiteY22" fmla="*/ 1122816 h 1817913"/>
                <a:gd name="connsiteX23" fmla="*/ 1021077 w 3626598"/>
                <a:gd name="connsiteY23" fmla="*/ 1105282 h 1817913"/>
                <a:gd name="connsiteX24" fmla="*/ 1027075 w 3626598"/>
                <a:gd name="connsiteY24" fmla="*/ 1089133 h 1817913"/>
                <a:gd name="connsiteX25" fmla="*/ 1032150 w 3626598"/>
                <a:gd name="connsiteY25" fmla="*/ 1071600 h 1817913"/>
                <a:gd name="connsiteX26" fmla="*/ 1038610 w 3626598"/>
                <a:gd name="connsiteY26" fmla="*/ 1050837 h 1817913"/>
                <a:gd name="connsiteX27" fmla="*/ 1040917 w 3626598"/>
                <a:gd name="connsiteY27" fmla="*/ 1031458 h 1817913"/>
                <a:gd name="connsiteX28" fmla="*/ 1015079 w 3626598"/>
                <a:gd name="connsiteY28" fmla="*/ 1006081 h 1817913"/>
                <a:gd name="connsiteX29" fmla="*/ 992931 w 3626598"/>
                <a:gd name="connsiteY29" fmla="*/ 1004697 h 1817913"/>
                <a:gd name="connsiteX30" fmla="*/ 970323 w 3626598"/>
                <a:gd name="connsiteY30" fmla="*/ 1010234 h 1817913"/>
                <a:gd name="connsiteX31" fmla="*/ 941716 w 3626598"/>
                <a:gd name="connsiteY31" fmla="*/ 1014848 h 1817913"/>
                <a:gd name="connsiteX32" fmla="*/ 930643 w 3626598"/>
                <a:gd name="connsiteY32" fmla="*/ 1019001 h 1817913"/>
                <a:gd name="connsiteX33" fmla="*/ 867431 w 3626598"/>
                <a:gd name="connsiteY33" fmla="*/ 1030997 h 1817913"/>
                <a:gd name="connsiteX34" fmla="*/ 865124 w 3626598"/>
                <a:gd name="connsiteY34" fmla="*/ 1030536 h 1817913"/>
                <a:gd name="connsiteX35" fmla="*/ 863740 w 3626598"/>
                <a:gd name="connsiteY35" fmla="*/ 1032381 h 1817913"/>
                <a:gd name="connsiteX36" fmla="*/ 851282 w 3626598"/>
                <a:gd name="connsiteY36" fmla="*/ 1040225 h 1817913"/>
                <a:gd name="connsiteX37" fmla="*/ 806987 w 3626598"/>
                <a:gd name="connsiteY37" fmla="*/ 1060527 h 1817913"/>
                <a:gd name="connsiteX38" fmla="*/ 782533 w 3626598"/>
                <a:gd name="connsiteY38" fmla="*/ 1087749 h 1817913"/>
                <a:gd name="connsiteX39" fmla="*/ 780688 w 3626598"/>
                <a:gd name="connsiteY39" fmla="*/ 1087749 h 1817913"/>
                <a:gd name="connsiteX40" fmla="*/ 767769 w 3626598"/>
                <a:gd name="connsiteY40" fmla="*/ 1094209 h 1817913"/>
                <a:gd name="connsiteX41" fmla="*/ 767307 w 3626598"/>
                <a:gd name="connsiteY41" fmla="*/ 1093747 h 1817913"/>
                <a:gd name="connsiteX42" fmla="*/ 751158 w 3626598"/>
                <a:gd name="connsiteY42" fmla="*/ 1100207 h 1817913"/>
                <a:gd name="connsiteX43" fmla="*/ 728088 w 3626598"/>
                <a:gd name="connsiteY43" fmla="*/ 1116356 h 1817913"/>
                <a:gd name="connsiteX44" fmla="*/ 710555 w 3626598"/>
                <a:gd name="connsiteY44" fmla="*/ 1122354 h 1817913"/>
                <a:gd name="connsiteX45" fmla="*/ 711016 w 3626598"/>
                <a:gd name="connsiteY45" fmla="*/ 1121893 h 1817913"/>
                <a:gd name="connsiteX46" fmla="*/ 679180 w 3626598"/>
                <a:gd name="connsiteY46" fmla="*/ 1146808 h 1817913"/>
                <a:gd name="connsiteX47" fmla="*/ 669952 w 3626598"/>
                <a:gd name="connsiteY47" fmla="*/ 1146347 h 1817913"/>
                <a:gd name="connsiteX48" fmla="*/ 665338 w 3626598"/>
                <a:gd name="connsiteY48" fmla="*/ 1150499 h 1817913"/>
                <a:gd name="connsiteX49" fmla="*/ 651496 w 3626598"/>
                <a:gd name="connsiteY49" fmla="*/ 1146347 h 1817913"/>
                <a:gd name="connsiteX50" fmla="*/ 655648 w 3626598"/>
                <a:gd name="connsiteY50" fmla="*/ 1156498 h 1817913"/>
                <a:gd name="connsiteX51" fmla="*/ 643652 w 3626598"/>
                <a:gd name="connsiteY51" fmla="*/ 1179106 h 1817913"/>
                <a:gd name="connsiteX52" fmla="*/ 632117 w 3626598"/>
                <a:gd name="connsiteY52" fmla="*/ 1188796 h 1817913"/>
                <a:gd name="connsiteX53" fmla="*/ 624273 w 3626598"/>
                <a:gd name="connsiteY53" fmla="*/ 1185104 h 1817913"/>
                <a:gd name="connsiteX54" fmla="*/ 617352 w 3626598"/>
                <a:gd name="connsiteY54" fmla="*/ 1189718 h 1817913"/>
                <a:gd name="connsiteX55" fmla="*/ 604433 w 3626598"/>
                <a:gd name="connsiteY55" fmla="*/ 1207252 h 1817913"/>
                <a:gd name="connsiteX56" fmla="*/ 602588 w 3626598"/>
                <a:gd name="connsiteY56" fmla="*/ 1216018 h 1817913"/>
                <a:gd name="connsiteX57" fmla="*/ 585054 w 3626598"/>
                <a:gd name="connsiteY57" fmla="*/ 1234935 h 1817913"/>
                <a:gd name="connsiteX58" fmla="*/ 550911 w 3626598"/>
                <a:gd name="connsiteY58" fmla="*/ 1240934 h 1817913"/>
                <a:gd name="connsiteX59" fmla="*/ 536146 w 3626598"/>
                <a:gd name="connsiteY59" fmla="*/ 1211866 h 1817913"/>
                <a:gd name="connsiteX60" fmla="*/ 536146 w 3626598"/>
                <a:gd name="connsiteY60" fmla="*/ 1211866 h 1817913"/>
                <a:gd name="connsiteX61" fmla="*/ 513537 w 3626598"/>
                <a:gd name="connsiteY61" fmla="*/ 1198485 h 1817913"/>
                <a:gd name="connsiteX62" fmla="*/ 508462 w 3626598"/>
                <a:gd name="connsiteY62" fmla="*/ 1195255 h 1817913"/>
                <a:gd name="connsiteX63" fmla="*/ 427256 w 3626598"/>
                <a:gd name="connsiteY63" fmla="*/ 1195255 h 1817913"/>
                <a:gd name="connsiteX64" fmla="*/ 316981 w 3626598"/>
                <a:gd name="connsiteY64" fmla="*/ 1242318 h 1817913"/>
                <a:gd name="connsiteX65" fmla="*/ 233468 w 3626598"/>
                <a:gd name="connsiteY65" fmla="*/ 1234013 h 1817913"/>
                <a:gd name="connsiteX66" fmla="*/ 210860 w 3626598"/>
                <a:gd name="connsiteY66" fmla="*/ 1202176 h 1817913"/>
                <a:gd name="connsiteX67" fmla="*/ 208553 w 3626598"/>
                <a:gd name="connsiteY67" fmla="*/ 1167110 h 1817913"/>
                <a:gd name="connsiteX68" fmla="*/ 225624 w 3626598"/>
                <a:gd name="connsiteY68" fmla="*/ 1150038 h 1817913"/>
                <a:gd name="connsiteX69" fmla="*/ 235775 w 3626598"/>
                <a:gd name="connsiteY69" fmla="*/ 1144963 h 1817913"/>
                <a:gd name="connsiteX70" fmla="*/ 238082 w 3626598"/>
                <a:gd name="connsiteY70" fmla="*/ 1139887 h 1817913"/>
                <a:gd name="connsiteX71" fmla="*/ 252847 w 3626598"/>
                <a:gd name="connsiteY71" fmla="*/ 1111281 h 1817913"/>
                <a:gd name="connsiteX72" fmla="*/ 270380 w 3626598"/>
                <a:gd name="connsiteY72" fmla="*/ 1078983 h 1817913"/>
                <a:gd name="connsiteX73" fmla="*/ 243157 w 3626598"/>
                <a:gd name="connsiteY73" fmla="*/ 1087749 h 1817913"/>
                <a:gd name="connsiteX74" fmla="*/ 242696 w 3626598"/>
                <a:gd name="connsiteY74" fmla="*/ 1088211 h 1817913"/>
                <a:gd name="connsiteX75" fmla="*/ 225624 w 3626598"/>
                <a:gd name="connsiteY75" fmla="*/ 1098823 h 1817913"/>
                <a:gd name="connsiteX76" fmla="*/ 225624 w 3626598"/>
                <a:gd name="connsiteY76" fmla="*/ 1098823 h 1817913"/>
                <a:gd name="connsiteX77" fmla="*/ 205784 w 3626598"/>
                <a:gd name="connsiteY77" fmla="*/ 1108974 h 1817913"/>
                <a:gd name="connsiteX78" fmla="*/ 203939 w 3626598"/>
                <a:gd name="connsiteY78" fmla="*/ 1108512 h 1817913"/>
                <a:gd name="connsiteX79" fmla="*/ 203016 w 3626598"/>
                <a:gd name="connsiteY79" fmla="*/ 1109896 h 1817913"/>
                <a:gd name="connsiteX80" fmla="*/ 190558 w 3626598"/>
                <a:gd name="connsiteY80" fmla="*/ 1126968 h 1817913"/>
                <a:gd name="connsiteX81" fmla="*/ 173025 w 3626598"/>
                <a:gd name="connsiteY81" fmla="*/ 1132966 h 1817913"/>
                <a:gd name="connsiteX82" fmla="*/ 147186 w 3626598"/>
                <a:gd name="connsiteY82" fmla="*/ 1114972 h 1817913"/>
                <a:gd name="connsiteX83" fmla="*/ 107045 w 3626598"/>
                <a:gd name="connsiteY83" fmla="*/ 1109896 h 1817913"/>
                <a:gd name="connsiteX84" fmla="*/ 41987 w 3626598"/>
                <a:gd name="connsiteY84" fmla="*/ 1080828 h 1817913"/>
                <a:gd name="connsiteX85" fmla="*/ 22147 w 3626598"/>
                <a:gd name="connsiteY85" fmla="*/ 1059604 h 1817913"/>
                <a:gd name="connsiteX86" fmla="*/ 21224 w 3626598"/>
                <a:gd name="connsiteY86" fmla="*/ 1057758 h 1817913"/>
                <a:gd name="connsiteX87" fmla="*/ 19379 w 3626598"/>
                <a:gd name="connsiteY87" fmla="*/ 1058220 h 1817913"/>
                <a:gd name="connsiteX88" fmla="*/ 0 w 3626598"/>
                <a:gd name="connsiteY88" fmla="*/ 1042071 h 1817913"/>
                <a:gd name="connsiteX89" fmla="*/ 0 w 3626598"/>
                <a:gd name="connsiteY89" fmla="*/ 1030997 h 1817913"/>
                <a:gd name="connsiteX90" fmla="*/ 67826 w 3626598"/>
                <a:gd name="connsiteY90" fmla="*/ 956712 h 1817913"/>
                <a:gd name="connsiteX91" fmla="*/ 159183 w 3626598"/>
                <a:gd name="connsiteY91" fmla="*/ 845976 h 1817913"/>
                <a:gd name="connsiteX92" fmla="*/ 165181 w 3626598"/>
                <a:gd name="connsiteY92" fmla="*/ 761078 h 1817913"/>
                <a:gd name="connsiteX93" fmla="*/ 165642 w 3626598"/>
                <a:gd name="connsiteY93" fmla="*/ 729242 h 1817913"/>
                <a:gd name="connsiteX94" fmla="*/ 264382 w 3626598"/>
                <a:gd name="connsiteY94" fmla="*/ 572366 h 1817913"/>
                <a:gd name="connsiteX95" fmla="*/ 280992 w 3626598"/>
                <a:gd name="connsiteY95" fmla="*/ 528994 h 1817913"/>
                <a:gd name="connsiteX96" fmla="*/ 306831 w 3626598"/>
                <a:gd name="connsiteY96" fmla="*/ 437637 h 1817913"/>
                <a:gd name="connsiteX97" fmla="*/ 355739 w 3626598"/>
                <a:gd name="connsiteY97" fmla="*/ 414106 h 1817913"/>
                <a:gd name="connsiteX98" fmla="*/ 370965 w 3626598"/>
                <a:gd name="connsiteY98" fmla="*/ 421488 h 1817913"/>
                <a:gd name="connsiteX99" fmla="*/ 384346 w 3626598"/>
                <a:gd name="connsiteY99" fmla="*/ 430716 h 1817913"/>
                <a:gd name="connsiteX100" fmla="*/ 388037 w 3626598"/>
                <a:gd name="connsiteY100" fmla="*/ 432562 h 1817913"/>
                <a:gd name="connsiteX101" fmla="*/ 401417 w 3626598"/>
                <a:gd name="connsiteY101" fmla="*/ 441790 h 1817913"/>
                <a:gd name="connsiteX102" fmla="*/ 405570 w 3626598"/>
                <a:gd name="connsiteY102" fmla="*/ 443636 h 1817913"/>
                <a:gd name="connsiteX103" fmla="*/ 463245 w 3626598"/>
                <a:gd name="connsiteY103" fmla="*/ 443174 h 1817913"/>
                <a:gd name="connsiteX104" fmla="*/ 463245 w 3626598"/>
                <a:gd name="connsiteY104" fmla="*/ 443174 h 1817913"/>
                <a:gd name="connsiteX105" fmla="*/ 480778 w 3626598"/>
                <a:gd name="connsiteY105" fmla="*/ 421027 h 1817913"/>
                <a:gd name="connsiteX106" fmla="*/ 480778 w 3626598"/>
                <a:gd name="connsiteY106" fmla="*/ 421027 h 1817913"/>
                <a:gd name="connsiteX107" fmla="*/ 502003 w 3626598"/>
                <a:gd name="connsiteY107" fmla="*/ 386422 h 1817913"/>
                <a:gd name="connsiteX108" fmla="*/ 502464 w 3626598"/>
                <a:gd name="connsiteY108" fmla="*/ 385961 h 1817913"/>
                <a:gd name="connsiteX109" fmla="*/ 525072 w 3626598"/>
                <a:gd name="connsiteY109" fmla="*/ 364275 h 1817913"/>
                <a:gd name="connsiteX110" fmla="*/ 525534 w 3626598"/>
                <a:gd name="connsiteY110" fmla="*/ 364275 h 1817913"/>
                <a:gd name="connsiteX111" fmla="*/ 542606 w 3626598"/>
                <a:gd name="connsiteY111" fmla="*/ 353201 h 1817913"/>
                <a:gd name="connsiteX112" fmla="*/ 542606 w 3626598"/>
                <a:gd name="connsiteY112" fmla="*/ 353201 h 1817913"/>
                <a:gd name="connsiteX113" fmla="*/ 559677 w 3626598"/>
                <a:gd name="connsiteY113" fmla="*/ 352740 h 1817913"/>
                <a:gd name="connsiteX114" fmla="*/ 564291 w 3626598"/>
                <a:gd name="connsiteY114" fmla="*/ 353663 h 1817913"/>
                <a:gd name="connsiteX115" fmla="*/ 582286 w 3626598"/>
                <a:gd name="connsiteY115" fmla="*/ 363352 h 1817913"/>
                <a:gd name="connsiteX116" fmla="*/ 585516 w 3626598"/>
                <a:gd name="connsiteY116" fmla="*/ 365198 h 1817913"/>
                <a:gd name="connsiteX117" fmla="*/ 609970 w 3626598"/>
                <a:gd name="connsiteY117" fmla="*/ 387806 h 1817913"/>
                <a:gd name="connsiteX118" fmla="*/ 632579 w 3626598"/>
                <a:gd name="connsiteY118" fmla="*/ 385961 h 1817913"/>
                <a:gd name="connsiteX119" fmla="*/ 660724 w 3626598"/>
                <a:gd name="connsiteY119" fmla="*/ 358738 h 1817913"/>
                <a:gd name="connsiteX120" fmla="*/ 672259 w 3626598"/>
                <a:gd name="connsiteY120" fmla="*/ 352278 h 1817913"/>
                <a:gd name="connsiteX121" fmla="*/ 708248 w 3626598"/>
                <a:gd name="connsiteY121" fmla="*/ 325517 h 1817913"/>
                <a:gd name="connsiteX122" fmla="*/ 717476 w 3626598"/>
                <a:gd name="connsiteY122" fmla="*/ 317673 h 1817913"/>
                <a:gd name="connsiteX123" fmla="*/ 736855 w 3626598"/>
                <a:gd name="connsiteY123" fmla="*/ 308445 h 1817913"/>
                <a:gd name="connsiteX124" fmla="*/ 739162 w 3626598"/>
                <a:gd name="connsiteY124" fmla="*/ 308445 h 1817913"/>
                <a:gd name="connsiteX125" fmla="*/ 740085 w 3626598"/>
                <a:gd name="connsiteY125" fmla="*/ 306600 h 1817913"/>
                <a:gd name="connsiteX126" fmla="*/ 753004 w 3626598"/>
                <a:gd name="connsiteY126" fmla="*/ 296911 h 1817913"/>
                <a:gd name="connsiteX127" fmla="*/ 774228 w 3626598"/>
                <a:gd name="connsiteY127" fmla="*/ 283991 h 1817913"/>
                <a:gd name="connsiteX128" fmla="*/ 796837 w 3626598"/>
                <a:gd name="connsiteY128" fmla="*/ 273841 h 1817913"/>
                <a:gd name="connsiteX129" fmla="*/ 796837 w 3626598"/>
                <a:gd name="connsiteY129" fmla="*/ 273841 h 1817913"/>
                <a:gd name="connsiteX130" fmla="*/ 822214 w 3626598"/>
                <a:gd name="connsiteY130" fmla="*/ 263228 h 1817913"/>
                <a:gd name="connsiteX131" fmla="*/ 824059 w 3626598"/>
                <a:gd name="connsiteY131" fmla="*/ 263690 h 1817913"/>
                <a:gd name="connsiteX132" fmla="*/ 824982 w 3626598"/>
                <a:gd name="connsiteY132" fmla="*/ 261844 h 1817913"/>
                <a:gd name="connsiteX133" fmla="*/ 853127 w 3626598"/>
                <a:gd name="connsiteY133" fmla="*/ 245695 h 1817913"/>
                <a:gd name="connsiteX134" fmla="*/ 971707 w 3626598"/>
                <a:gd name="connsiteY134" fmla="*/ 193557 h 1817913"/>
                <a:gd name="connsiteX135" fmla="*/ 983242 w 3626598"/>
                <a:gd name="connsiteY135" fmla="*/ 183406 h 1817913"/>
                <a:gd name="connsiteX136" fmla="*/ 1011387 w 3626598"/>
                <a:gd name="connsiteY136" fmla="*/ 170948 h 1817913"/>
                <a:gd name="connsiteX137" fmla="*/ 1047838 w 3626598"/>
                <a:gd name="connsiteY137" fmla="*/ 150185 h 1817913"/>
                <a:gd name="connsiteX138" fmla="*/ 1050606 w 3626598"/>
                <a:gd name="connsiteY138" fmla="*/ 147878 h 1817913"/>
                <a:gd name="connsiteX139" fmla="*/ 1064448 w 3626598"/>
                <a:gd name="connsiteY139" fmla="*/ 139112 h 1817913"/>
                <a:gd name="connsiteX140" fmla="*/ 1084289 w 3626598"/>
                <a:gd name="connsiteY140" fmla="*/ 131730 h 1817913"/>
                <a:gd name="connsiteX141" fmla="*/ 1114741 w 3626598"/>
                <a:gd name="connsiteY141" fmla="*/ 104968 h 1817913"/>
                <a:gd name="connsiteX142" fmla="*/ 1129506 w 3626598"/>
                <a:gd name="connsiteY142" fmla="*/ 97586 h 1817913"/>
                <a:gd name="connsiteX143" fmla="*/ 1145655 w 3626598"/>
                <a:gd name="connsiteY143" fmla="*/ 86974 h 1817913"/>
                <a:gd name="connsiteX144" fmla="*/ 1146116 w 3626598"/>
                <a:gd name="connsiteY144" fmla="*/ 86512 h 1817913"/>
                <a:gd name="connsiteX145" fmla="*/ 1165033 w 3626598"/>
                <a:gd name="connsiteY145" fmla="*/ 76362 h 1817913"/>
                <a:gd name="connsiteX146" fmla="*/ 1168725 w 3626598"/>
                <a:gd name="connsiteY146" fmla="*/ 74516 h 1817913"/>
                <a:gd name="connsiteX147" fmla="*/ 1182105 w 3626598"/>
                <a:gd name="connsiteY147" fmla="*/ 65288 h 1817913"/>
                <a:gd name="connsiteX148" fmla="*/ 1348209 w 3626598"/>
                <a:gd name="connsiteY148" fmla="*/ 14534 h 1817913"/>
                <a:gd name="connsiteX149" fmla="*/ 1377738 w 3626598"/>
                <a:gd name="connsiteY149" fmla="*/ 8075 h 1817913"/>
                <a:gd name="connsiteX150" fmla="*/ 1408191 w 3626598"/>
                <a:gd name="connsiteY150" fmla="*/ 3461 h 1817913"/>
                <a:gd name="connsiteX151" fmla="*/ 1410498 w 3626598"/>
                <a:gd name="connsiteY151" fmla="*/ 3922 h 1817913"/>
                <a:gd name="connsiteX152" fmla="*/ 1411882 w 3626598"/>
                <a:gd name="connsiteY152" fmla="*/ 2076 h 1817913"/>
                <a:gd name="connsiteX153" fmla="*/ 1423417 w 3626598"/>
                <a:gd name="connsiteY153" fmla="*/ 2076 h 1817913"/>
                <a:gd name="connsiteX154" fmla="*/ 1443257 w 3626598"/>
                <a:gd name="connsiteY154" fmla="*/ 2999 h 1817913"/>
                <a:gd name="connsiteX155" fmla="*/ 1529078 w 3626598"/>
                <a:gd name="connsiteY155" fmla="*/ 5768 h 1817913"/>
                <a:gd name="connsiteX156" fmla="*/ 1559069 w 3626598"/>
                <a:gd name="connsiteY156" fmla="*/ 8075 h 1817913"/>
                <a:gd name="connsiteX157" fmla="*/ 1591828 w 3626598"/>
                <a:gd name="connsiteY157" fmla="*/ 14534 h 1817913"/>
                <a:gd name="connsiteX158" fmla="*/ 1602440 w 3626598"/>
                <a:gd name="connsiteY158" fmla="*/ 20532 h 1817913"/>
                <a:gd name="connsiteX159" fmla="*/ 1646273 w 3626598"/>
                <a:gd name="connsiteY159" fmla="*/ 38527 h 1817913"/>
                <a:gd name="connsiteX160" fmla="*/ 1740398 w 3626598"/>
                <a:gd name="connsiteY160" fmla="*/ 76362 h 1817913"/>
                <a:gd name="connsiteX161" fmla="*/ 1757932 w 3626598"/>
                <a:gd name="connsiteY161" fmla="*/ 87435 h 1817913"/>
                <a:gd name="connsiteX162" fmla="*/ 1767160 w 3626598"/>
                <a:gd name="connsiteY162" fmla="*/ 93433 h 1817913"/>
                <a:gd name="connsiteX163" fmla="*/ 1785615 w 3626598"/>
                <a:gd name="connsiteY163" fmla="*/ 103584 h 1817913"/>
                <a:gd name="connsiteX164" fmla="*/ 1857132 w 3626598"/>
                <a:gd name="connsiteY164" fmla="*/ 127577 h 1817913"/>
                <a:gd name="connsiteX165" fmla="*/ 1898658 w 3626598"/>
                <a:gd name="connsiteY165" fmla="*/ 132191 h 1817913"/>
                <a:gd name="connsiteX166" fmla="*/ 1929111 w 3626598"/>
                <a:gd name="connsiteY166" fmla="*/ 132652 h 1817913"/>
                <a:gd name="connsiteX167" fmla="*/ 2014470 w 3626598"/>
                <a:gd name="connsiteY167" fmla="*/ 132652 h 1817913"/>
                <a:gd name="connsiteX168" fmla="*/ 2039385 w 3626598"/>
                <a:gd name="connsiteY168" fmla="*/ 132191 h 1817913"/>
                <a:gd name="connsiteX169" fmla="*/ 2080450 w 3626598"/>
                <a:gd name="connsiteY169" fmla="*/ 127116 h 1817913"/>
                <a:gd name="connsiteX170" fmla="*/ 2304229 w 3626598"/>
                <a:gd name="connsiteY170" fmla="*/ 86051 h 1817913"/>
                <a:gd name="connsiteX171" fmla="*/ 2355905 w 3626598"/>
                <a:gd name="connsiteY171" fmla="*/ 75439 h 1817913"/>
                <a:gd name="connsiteX172" fmla="*/ 2404352 w 3626598"/>
                <a:gd name="connsiteY172" fmla="*/ 70825 h 1817913"/>
                <a:gd name="connsiteX173" fmla="*/ 2429729 w 3626598"/>
                <a:gd name="connsiteY173" fmla="*/ 69902 h 1817913"/>
                <a:gd name="connsiteX174" fmla="*/ 2522470 w 3626598"/>
                <a:gd name="connsiteY174" fmla="*/ 65288 h 1817913"/>
                <a:gd name="connsiteX175" fmla="*/ 2557537 w 3626598"/>
                <a:gd name="connsiteY175" fmla="*/ 65288 h 1817913"/>
                <a:gd name="connsiteX176" fmla="*/ 2587528 w 3626598"/>
                <a:gd name="connsiteY176" fmla="*/ 69902 h 1817913"/>
                <a:gd name="connsiteX177" fmla="*/ 2625362 w 3626598"/>
                <a:gd name="connsiteY177" fmla="*/ 76823 h 1817913"/>
                <a:gd name="connsiteX178" fmla="*/ 2660890 w 3626598"/>
                <a:gd name="connsiteY178" fmla="*/ 81437 h 1817913"/>
                <a:gd name="connsiteX179" fmla="*/ 2675655 w 3626598"/>
                <a:gd name="connsiteY179" fmla="*/ 82360 h 1817913"/>
                <a:gd name="connsiteX180" fmla="*/ 2711644 w 3626598"/>
                <a:gd name="connsiteY180" fmla="*/ 86974 h 1817913"/>
                <a:gd name="connsiteX181" fmla="*/ 2739328 w 3626598"/>
                <a:gd name="connsiteY181" fmla="*/ 92972 h 1817913"/>
                <a:gd name="connsiteX182" fmla="*/ 2761937 w 3626598"/>
                <a:gd name="connsiteY182" fmla="*/ 104968 h 1817913"/>
                <a:gd name="connsiteX183" fmla="*/ 2828378 w 3626598"/>
                <a:gd name="connsiteY183" fmla="*/ 127116 h 1817913"/>
                <a:gd name="connsiteX184" fmla="*/ 2852832 w 3626598"/>
                <a:gd name="connsiteY184" fmla="*/ 137266 h 1817913"/>
                <a:gd name="connsiteX185" fmla="*/ 2931270 w 3626598"/>
                <a:gd name="connsiteY185" fmla="*/ 171871 h 1817913"/>
                <a:gd name="connsiteX186" fmla="*/ 2954340 w 3626598"/>
                <a:gd name="connsiteY186" fmla="*/ 182022 h 1817913"/>
                <a:gd name="connsiteX187" fmla="*/ 3025857 w 3626598"/>
                <a:gd name="connsiteY187" fmla="*/ 217550 h 1817913"/>
                <a:gd name="connsiteX188" fmla="*/ 3039238 w 3626598"/>
                <a:gd name="connsiteY188" fmla="*/ 226778 h 1817913"/>
                <a:gd name="connsiteX189" fmla="*/ 3065537 w 3626598"/>
                <a:gd name="connsiteY189" fmla="*/ 240158 h 1817913"/>
                <a:gd name="connsiteX190" fmla="*/ 3078457 w 3626598"/>
                <a:gd name="connsiteY190" fmla="*/ 251232 h 1817913"/>
                <a:gd name="connsiteX191" fmla="*/ 3094144 w 3626598"/>
                <a:gd name="connsiteY191" fmla="*/ 262767 h 1817913"/>
                <a:gd name="connsiteX192" fmla="*/ 3143975 w 3626598"/>
                <a:gd name="connsiteY192" fmla="*/ 308445 h 1817913"/>
                <a:gd name="connsiteX193" fmla="*/ 3149973 w 3626598"/>
                <a:gd name="connsiteY193" fmla="*/ 313982 h 1817913"/>
                <a:gd name="connsiteX194" fmla="*/ 3223797 w 3626598"/>
                <a:gd name="connsiteY194" fmla="*/ 393804 h 1817913"/>
                <a:gd name="connsiteX195" fmla="*/ 3257941 w 3626598"/>
                <a:gd name="connsiteY195" fmla="*/ 427487 h 1817913"/>
                <a:gd name="connsiteX196" fmla="*/ 3258864 w 3626598"/>
                <a:gd name="connsiteY196" fmla="*/ 426564 h 1817913"/>
                <a:gd name="connsiteX197" fmla="*/ 3257941 w 3626598"/>
                <a:gd name="connsiteY197" fmla="*/ 427487 h 1817913"/>
                <a:gd name="connsiteX198" fmla="*/ 3303619 w 3626598"/>
                <a:gd name="connsiteY198" fmla="*/ 483777 h 1817913"/>
                <a:gd name="connsiteX199" fmla="*/ 3303619 w 3626598"/>
                <a:gd name="connsiteY199" fmla="*/ 483777 h 1817913"/>
                <a:gd name="connsiteX200" fmla="*/ 3383441 w 3626598"/>
                <a:gd name="connsiteY200" fmla="*/ 602357 h 1817913"/>
                <a:gd name="connsiteX201" fmla="*/ 3393592 w 3626598"/>
                <a:gd name="connsiteY201" fmla="*/ 630502 h 1817913"/>
                <a:gd name="connsiteX202" fmla="*/ 3404666 w 3626598"/>
                <a:gd name="connsiteY202" fmla="*/ 646651 h 1817913"/>
                <a:gd name="connsiteX203" fmla="*/ 3406973 w 3626598"/>
                <a:gd name="connsiteY203" fmla="*/ 658648 h 1817913"/>
                <a:gd name="connsiteX204" fmla="*/ 3401436 w 3626598"/>
                <a:gd name="connsiteY204" fmla="*/ 694175 h 1817913"/>
                <a:gd name="connsiteX205" fmla="*/ 3397745 w 3626598"/>
                <a:gd name="connsiteY205" fmla="*/ 701096 h 1817913"/>
                <a:gd name="connsiteX206" fmla="*/ 3399590 w 3626598"/>
                <a:gd name="connsiteY206" fmla="*/ 738470 h 1817913"/>
                <a:gd name="connsiteX207" fmla="*/ 3406511 w 3626598"/>
                <a:gd name="connsiteY207" fmla="*/ 761078 h 1817913"/>
                <a:gd name="connsiteX208" fmla="*/ 3416201 w 3626598"/>
                <a:gd name="connsiteY208" fmla="*/ 803527 h 1817913"/>
                <a:gd name="connsiteX209" fmla="*/ 3427274 w 3626598"/>
                <a:gd name="connsiteY209" fmla="*/ 832134 h 1817913"/>
                <a:gd name="connsiteX210" fmla="*/ 3434657 w 3626598"/>
                <a:gd name="connsiteY210" fmla="*/ 861663 h 1817913"/>
                <a:gd name="connsiteX211" fmla="*/ 3445730 w 3626598"/>
                <a:gd name="connsiteY211" fmla="*/ 889809 h 1817913"/>
                <a:gd name="connsiteX212" fmla="*/ 3456804 w 3626598"/>
                <a:gd name="connsiteY212" fmla="*/ 947945 h 1817913"/>
                <a:gd name="connsiteX213" fmla="*/ 3461418 w 3626598"/>
                <a:gd name="connsiteY213" fmla="*/ 962710 h 1817913"/>
                <a:gd name="connsiteX214" fmla="*/ 3467416 w 3626598"/>
                <a:gd name="connsiteY214" fmla="*/ 981627 h 1817913"/>
                <a:gd name="connsiteX215" fmla="*/ 3473414 w 3626598"/>
                <a:gd name="connsiteY215" fmla="*/ 1009773 h 1817913"/>
                <a:gd name="connsiteX216" fmla="*/ 3475721 w 3626598"/>
                <a:gd name="connsiteY216" fmla="*/ 1026844 h 1817913"/>
                <a:gd name="connsiteX217" fmla="*/ 3478490 w 3626598"/>
                <a:gd name="connsiteY217" fmla="*/ 1075291 h 1817913"/>
                <a:gd name="connsiteX218" fmla="*/ 3481258 w 3626598"/>
                <a:gd name="connsiteY218" fmla="*/ 1092825 h 1817913"/>
                <a:gd name="connsiteX219" fmla="*/ 3484488 w 3626598"/>
                <a:gd name="connsiteY219" fmla="*/ 1136657 h 1817913"/>
                <a:gd name="connsiteX220" fmla="*/ 3486795 w 3626598"/>
                <a:gd name="connsiteY220" fmla="*/ 1149577 h 1817913"/>
                <a:gd name="connsiteX221" fmla="*/ 3490025 w 3626598"/>
                <a:gd name="connsiteY221" fmla="*/ 1187873 h 1817913"/>
                <a:gd name="connsiteX222" fmla="*/ 3492332 w 3626598"/>
                <a:gd name="connsiteY222" fmla="*/ 1200331 h 1817913"/>
                <a:gd name="connsiteX223" fmla="*/ 3496023 w 3626598"/>
                <a:gd name="connsiteY223" fmla="*/ 1229399 h 1817913"/>
                <a:gd name="connsiteX224" fmla="*/ 3518632 w 3626598"/>
                <a:gd name="connsiteY224" fmla="*/ 1323524 h 1817913"/>
                <a:gd name="connsiteX225" fmla="*/ 3532474 w 3626598"/>
                <a:gd name="connsiteY225" fmla="*/ 1358590 h 1817913"/>
                <a:gd name="connsiteX226" fmla="*/ 3535703 w 3626598"/>
                <a:gd name="connsiteY226" fmla="*/ 1365050 h 1817913"/>
                <a:gd name="connsiteX227" fmla="*/ 3543547 w 3626598"/>
                <a:gd name="connsiteY227" fmla="*/ 1376585 h 1817913"/>
                <a:gd name="connsiteX228" fmla="*/ 3548161 w 3626598"/>
                <a:gd name="connsiteY228" fmla="*/ 1382122 h 1817913"/>
                <a:gd name="connsiteX229" fmla="*/ 3567540 w 3626598"/>
                <a:gd name="connsiteY229" fmla="*/ 1412574 h 1817913"/>
                <a:gd name="connsiteX230" fmla="*/ 3571693 w 3626598"/>
                <a:gd name="connsiteY230" fmla="*/ 1419034 h 1817913"/>
                <a:gd name="connsiteX231" fmla="*/ 3611373 w 3626598"/>
                <a:gd name="connsiteY231" fmla="*/ 1494242 h 1817913"/>
                <a:gd name="connsiteX232" fmla="*/ 3614141 w 3626598"/>
                <a:gd name="connsiteY232" fmla="*/ 1501624 h 1817913"/>
                <a:gd name="connsiteX233" fmla="*/ 3620601 w 3626598"/>
                <a:gd name="connsiteY233" fmla="*/ 1521003 h 1817913"/>
                <a:gd name="connsiteX234" fmla="*/ 3627983 w 3626598"/>
                <a:gd name="connsiteY234" fmla="*/ 1559761 h 1817913"/>
                <a:gd name="connsiteX235" fmla="*/ 3627522 w 3626598"/>
                <a:gd name="connsiteY235" fmla="*/ 1629432 h 1817913"/>
                <a:gd name="connsiteX236" fmla="*/ 3599377 w 3626598"/>
                <a:gd name="connsiteY236" fmla="*/ 1665421 h 1817913"/>
                <a:gd name="connsiteX237" fmla="*/ 3574461 w 3626598"/>
                <a:gd name="connsiteY237" fmla="*/ 1681570 h 1817913"/>
                <a:gd name="connsiteX238" fmla="*/ 3568463 w 3626598"/>
                <a:gd name="connsiteY238" fmla="*/ 1685261 h 1817913"/>
                <a:gd name="connsiteX239" fmla="*/ 3554621 w 3626598"/>
                <a:gd name="connsiteY239" fmla="*/ 1694489 h 1817913"/>
                <a:gd name="connsiteX240" fmla="*/ 3549084 w 3626598"/>
                <a:gd name="connsiteY240" fmla="*/ 1698181 h 1817913"/>
                <a:gd name="connsiteX241" fmla="*/ 3538010 w 3626598"/>
                <a:gd name="connsiteY241" fmla="*/ 1706024 h 1817913"/>
                <a:gd name="connsiteX242" fmla="*/ 3532474 w 3626598"/>
                <a:gd name="connsiteY242" fmla="*/ 1709716 h 1817913"/>
                <a:gd name="connsiteX243" fmla="*/ 3521400 w 3626598"/>
                <a:gd name="connsiteY243" fmla="*/ 1717098 h 1817913"/>
                <a:gd name="connsiteX244" fmla="*/ 3510326 w 3626598"/>
                <a:gd name="connsiteY244" fmla="*/ 1724019 h 1817913"/>
                <a:gd name="connsiteX245" fmla="*/ 3497869 w 3626598"/>
                <a:gd name="connsiteY245" fmla="*/ 1734631 h 1817913"/>
                <a:gd name="connsiteX246" fmla="*/ 3492332 w 3626598"/>
                <a:gd name="connsiteY246" fmla="*/ 1737861 h 1817913"/>
                <a:gd name="connsiteX247" fmla="*/ 3477567 w 3626598"/>
                <a:gd name="connsiteY247" fmla="*/ 1746166 h 1817913"/>
                <a:gd name="connsiteX248" fmla="*/ 3471569 w 3626598"/>
                <a:gd name="connsiteY248" fmla="*/ 1750319 h 1817913"/>
                <a:gd name="connsiteX249" fmla="*/ 3445730 w 3626598"/>
                <a:gd name="connsiteY249" fmla="*/ 1759547 h 1817913"/>
                <a:gd name="connsiteX250" fmla="*/ 3432350 w 3626598"/>
                <a:gd name="connsiteY250" fmla="*/ 1758624 h 1817913"/>
                <a:gd name="connsiteX251" fmla="*/ 3291162 w 3626598"/>
                <a:gd name="connsiteY251" fmla="*/ 1757240 h 1817913"/>
                <a:gd name="connsiteX252" fmla="*/ 3259325 w 3626598"/>
                <a:gd name="connsiteY252" fmla="*/ 1750780 h 1817913"/>
                <a:gd name="connsiteX253" fmla="*/ 3226104 w 3626598"/>
                <a:gd name="connsiteY253" fmla="*/ 1744782 h 1817913"/>
                <a:gd name="connsiteX254" fmla="*/ 3206264 w 3626598"/>
                <a:gd name="connsiteY254" fmla="*/ 1739245 h 1817913"/>
                <a:gd name="connsiteX255" fmla="*/ 3190577 w 3626598"/>
                <a:gd name="connsiteY255" fmla="*/ 1735093 h 1817913"/>
                <a:gd name="connsiteX256" fmla="*/ 3171198 w 3626598"/>
                <a:gd name="connsiteY256" fmla="*/ 1724942 h 1817913"/>
                <a:gd name="connsiteX257" fmla="*/ 3170736 w 3626598"/>
                <a:gd name="connsiteY257" fmla="*/ 1684339 h 1817913"/>
                <a:gd name="connsiteX258" fmla="*/ 3209033 w 3626598"/>
                <a:gd name="connsiteY258" fmla="*/ 1646965 h 1817913"/>
                <a:gd name="connsiteX259" fmla="*/ 3215031 w 3626598"/>
                <a:gd name="connsiteY259" fmla="*/ 1642813 h 1817913"/>
                <a:gd name="connsiteX260" fmla="*/ 3240408 w 3626598"/>
                <a:gd name="connsiteY260" fmla="*/ 1627586 h 1817913"/>
                <a:gd name="connsiteX261" fmla="*/ 3247329 w 3626598"/>
                <a:gd name="connsiteY261" fmla="*/ 1624357 h 1817913"/>
                <a:gd name="connsiteX262" fmla="*/ 3272244 w 3626598"/>
                <a:gd name="connsiteY262" fmla="*/ 1615129 h 1817913"/>
                <a:gd name="connsiteX263" fmla="*/ 3283779 w 3626598"/>
                <a:gd name="connsiteY263" fmla="*/ 1612360 h 1817913"/>
                <a:gd name="connsiteX264" fmla="*/ 3330381 w 3626598"/>
                <a:gd name="connsiteY264" fmla="*/ 1604055 h 1817913"/>
                <a:gd name="connsiteX265" fmla="*/ 3361294 w 3626598"/>
                <a:gd name="connsiteY265" fmla="*/ 1592059 h 1817913"/>
                <a:gd name="connsiteX266" fmla="*/ 3370984 w 3626598"/>
                <a:gd name="connsiteY266" fmla="*/ 1576371 h 1817913"/>
                <a:gd name="connsiteX267" fmla="*/ 3369599 w 3626598"/>
                <a:gd name="connsiteY267" fmla="*/ 1569450 h 1817913"/>
                <a:gd name="connsiteX268" fmla="*/ 3340070 w 3626598"/>
                <a:gd name="connsiteY268" fmla="*/ 1547303 h 1817913"/>
                <a:gd name="connsiteX269" fmla="*/ 3308695 w 3626598"/>
                <a:gd name="connsiteY269" fmla="*/ 1539459 h 1817913"/>
                <a:gd name="connsiteX270" fmla="*/ 3275474 w 3626598"/>
                <a:gd name="connsiteY270" fmla="*/ 1536691 h 1817913"/>
                <a:gd name="connsiteX271" fmla="*/ 3164738 w 3626598"/>
                <a:gd name="connsiteY271" fmla="*/ 1507623 h 1817913"/>
                <a:gd name="connsiteX272" fmla="*/ 3119983 w 3626598"/>
                <a:gd name="connsiteY272" fmla="*/ 1490551 h 1817913"/>
                <a:gd name="connsiteX273" fmla="*/ 3101988 w 3626598"/>
                <a:gd name="connsiteY273" fmla="*/ 1483630 h 1817913"/>
                <a:gd name="connsiteX274" fmla="*/ 3077534 w 3626598"/>
                <a:gd name="connsiteY274" fmla="*/ 1467019 h 1817913"/>
                <a:gd name="connsiteX275" fmla="*/ 3065999 w 3626598"/>
                <a:gd name="connsiteY275" fmla="*/ 1458714 h 1817913"/>
                <a:gd name="connsiteX276" fmla="*/ 3052157 w 3626598"/>
                <a:gd name="connsiteY276" fmla="*/ 1449486 h 1817913"/>
                <a:gd name="connsiteX277" fmla="*/ 3041083 w 3626598"/>
                <a:gd name="connsiteY277" fmla="*/ 1442104 h 1817913"/>
                <a:gd name="connsiteX278" fmla="*/ 3024934 w 3626598"/>
                <a:gd name="connsiteY278" fmla="*/ 1430569 h 1817913"/>
                <a:gd name="connsiteX279" fmla="*/ 3016629 w 3626598"/>
                <a:gd name="connsiteY279" fmla="*/ 1419495 h 1817913"/>
                <a:gd name="connsiteX280" fmla="*/ 3008785 w 3626598"/>
                <a:gd name="connsiteY280" fmla="*/ 1403808 h 1817913"/>
                <a:gd name="connsiteX281" fmla="*/ 3005094 w 3626598"/>
                <a:gd name="connsiteY281" fmla="*/ 1397809 h 1817913"/>
                <a:gd name="connsiteX282" fmla="*/ 2988945 w 3626598"/>
                <a:gd name="connsiteY282" fmla="*/ 1370587 h 1817913"/>
                <a:gd name="connsiteX283" fmla="*/ 2984793 w 3626598"/>
                <a:gd name="connsiteY283" fmla="*/ 1364589 h 1817913"/>
                <a:gd name="connsiteX284" fmla="*/ 2974180 w 3626598"/>
                <a:gd name="connsiteY284" fmla="*/ 1342441 h 1817913"/>
                <a:gd name="connsiteX285" fmla="*/ 2971412 w 3626598"/>
                <a:gd name="connsiteY285" fmla="*/ 1335982 h 1817913"/>
                <a:gd name="connsiteX286" fmla="*/ 2934500 w 3626598"/>
                <a:gd name="connsiteY286" fmla="*/ 1350285 h 1817913"/>
                <a:gd name="connsiteX287" fmla="*/ 2918813 w 3626598"/>
                <a:gd name="connsiteY287" fmla="*/ 1359052 h 1817913"/>
                <a:gd name="connsiteX288" fmla="*/ 2877287 w 3626598"/>
                <a:gd name="connsiteY288" fmla="*/ 1396425 h 1817913"/>
                <a:gd name="connsiteX289" fmla="*/ 2845911 w 3626598"/>
                <a:gd name="connsiteY289" fmla="*/ 1410267 h 1817913"/>
                <a:gd name="connsiteX290" fmla="*/ 2796080 w 3626598"/>
                <a:gd name="connsiteY290" fmla="*/ 1455484 h 1817913"/>
                <a:gd name="connsiteX291" fmla="*/ 2790543 w 3626598"/>
                <a:gd name="connsiteY291" fmla="*/ 1460098 h 1817913"/>
                <a:gd name="connsiteX292" fmla="*/ 2776240 w 3626598"/>
                <a:gd name="connsiteY292" fmla="*/ 1479939 h 1817913"/>
                <a:gd name="connsiteX293" fmla="*/ 2767935 w 3626598"/>
                <a:gd name="connsiteY293" fmla="*/ 1486860 h 1817913"/>
                <a:gd name="connsiteX294" fmla="*/ 2749479 w 3626598"/>
                <a:gd name="connsiteY294" fmla="*/ 1494703 h 1817913"/>
                <a:gd name="connsiteX295" fmla="*/ 2744403 w 3626598"/>
                <a:gd name="connsiteY295" fmla="*/ 1499317 h 1817913"/>
                <a:gd name="connsiteX296" fmla="*/ 2732868 w 3626598"/>
                <a:gd name="connsiteY296" fmla="*/ 1511775 h 1817913"/>
                <a:gd name="connsiteX297" fmla="*/ 2709337 w 3626598"/>
                <a:gd name="connsiteY297" fmla="*/ 1528847 h 1817913"/>
                <a:gd name="connsiteX298" fmla="*/ 2665043 w 3626598"/>
                <a:gd name="connsiteY298" fmla="*/ 1579139 h 1817913"/>
                <a:gd name="connsiteX299" fmla="*/ 2653046 w 3626598"/>
                <a:gd name="connsiteY299" fmla="*/ 1594366 h 1817913"/>
                <a:gd name="connsiteX300" fmla="*/ 2626285 w 3626598"/>
                <a:gd name="connsiteY300" fmla="*/ 1626664 h 1817913"/>
                <a:gd name="connsiteX301" fmla="*/ 2618441 w 3626598"/>
                <a:gd name="connsiteY301" fmla="*/ 1634507 h 1817913"/>
                <a:gd name="connsiteX302" fmla="*/ 2588450 w 3626598"/>
                <a:gd name="connsiteY302" fmla="*/ 1667267 h 1817913"/>
                <a:gd name="connsiteX303" fmla="*/ 2584298 w 3626598"/>
                <a:gd name="connsiteY303" fmla="*/ 1673726 h 1817913"/>
                <a:gd name="connsiteX304" fmla="*/ 2544617 w 3626598"/>
                <a:gd name="connsiteY304" fmla="*/ 1742475 h 1817913"/>
                <a:gd name="connsiteX305" fmla="*/ 2479560 w 3626598"/>
                <a:gd name="connsiteY305" fmla="*/ 1756778 h 1817913"/>
                <a:gd name="connsiteX306" fmla="*/ 2424192 w 3626598"/>
                <a:gd name="connsiteY306" fmla="*/ 1759547 h 1817913"/>
                <a:gd name="connsiteX307" fmla="*/ 2391433 w 3626598"/>
                <a:gd name="connsiteY307" fmla="*/ 1762315 h 1817913"/>
                <a:gd name="connsiteX308" fmla="*/ 2346216 w 3626598"/>
                <a:gd name="connsiteY308" fmla="*/ 1765083 h 1817913"/>
                <a:gd name="connsiteX309" fmla="*/ 2332835 w 3626598"/>
                <a:gd name="connsiteY309" fmla="*/ 1767390 h 1817913"/>
                <a:gd name="connsiteX310" fmla="*/ 2291771 w 3626598"/>
                <a:gd name="connsiteY310" fmla="*/ 1771082 h 1817913"/>
                <a:gd name="connsiteX311" fmla="*/ 2239633 w 3626598"/>
                <a:gd name="connsiteY311" fmla="*/ 1774311 h 1817913"/>
                <a:gd name="connsiteX312" fmla="*/ 2211487 w 3626598"/>
                <a:gd name="connsiteY312" fmla="*/ 1773850 h 1817913"/>
                <a:gd name="connsiteX313" fmla="*/ 2124744 w 3626598"/>
                <a:gd name="connsiteY313" fmla="*/ 1754010 h 1817913"/>
                <a:gd name="connsiteX314" fmla="*/ 2097983 w 3626598"/>
                <a:gd name="connsiteY314" fmla="*/ 1744321 h 1817913"/>
                <a:gd name="connsiteX315" fmla="*/ 2086909 w 3626598"/>
                <a:gd name="connsiteY315" fmla="*/ 1740629 h 1817913"/>
                <a:gd name="connsiteX316" fmla="*/ 2057841 w 3626598"/>
                <a:gd name="connsiteY316" fmla="*/ 1728633 h 1817913"/>
                <a:gd name="connsiteX317" fmla="*/ 2026927 w 3626598"/>
                <a:gd name="connsiteY317" fmla="*/ 1705102 h 1817913"/>
                <a:gd name="connsiteX318" fmla="*/ 2027389 w 3626598"/>
                <a:gd name="connsiteY318" fmla="*/ 1697258 h 1817913"/>
                <a:gd name="connsiteX319" fmla="*/ 2057841 w 3626598"/>
                <a:gd name="connsiteY319" fmla="*/ 1664037 h 1817913"/>
                <a:gd name="connsiteX320" fmla="*/ 2253475 w 3626598"/>
                <a:gd name="connsiteY320" fmla="*/ 1606362 h 1817913"/>
                <a:gd name="connsiteX321" fmla="*/ 2284388 w 3626598"/>
                <a:gd name="connsiteY321" fmla="*/ 1604055 h 1817913"/>
                <a:gd name="connsiteX322" fmla="*/ 2314841 w 3626598"/>
                <a:gd name="connsiteY322" fmla="*/ 1566682 h 1817913"/>
                <a:gd name="connsiteX323" fmla="*/ 2305613 w 3626598"/>
                <a:gd name="connsiteY323" fmla="*/ 1449025 h 1817913"/>
                <a:gd name="connsiteX324" fmla="*/ 2300537 w 3626598"/>
                <a:gd name="connsiteY324" fmla="*/ 1225708 h 1817913"/>
                <a:gd name="connsiteX325" fmla="*/ 2285311 w 3626598"/>
                <a:gd name="connsiteY325" fmla="*/ 1205406 h 1817913"/>
                <a:gd name="connsiteX326" fmla="*/ 2160733 w 3626598"/>
                <a:gd name="connsiteY326" fmla="*/ 1197562 h 1817913"/>
                <a:gd name="connsiteX327" fmla="*/ 2009394 w 3626598"/>
                <a:gd name="connsiteY327" fmla="*/ 1192025 h 1817913"/>
                <a:gd name="connsiteX328" fmla="*/ 1998321 w 3626598"/>
                <a:gd name="connsiteY328" fmla="*/ 1212327 h 1817913"/>
                <a:gd name="connsiteX329" fmla="*/ 2053689 w 3626598"/>
                <a:gd name="connsiteY329" fmla="*/ 1344748 h 1817913"/>
                <a:gd name="connsiteX330" fmla="*/ 2088755 w 3626598"/>
                <a:gd name="connsiteY330" fmla="*/ 1433799 h 1817913"/>
                <a:gd name="connsiteX331" fmla="*/ 2080450 w 3626598"/>
                <a:gd name="connsiteY331" fmla="*/ 1502086 h 1817913"/>
                <a:gd name="connsiteX332" fmla="*/ 2018161 w 3626598"/>
                <a:gd name="connsiteY332" fmla="*/ 1618358 h 1817913"/>
                <a:gd name="connsiteX333" fmla="*/ 1994168 w 3626598"/>
                <a:gd name="connsiteY333" fmla="*/ 1666805 h 1817913"/>
                <a:gd name="connsiteX334" fmla="*/ 1970175 w 3626598"/>
                <a:gd name="connsiteY334" fmla="*/ 1682493 h 1817913"/>
                <a:gd name="connsiteX335" fmla="*/ 1947105 w 3626598"/>
                <a:gd name="connsiteY335" fmla="*/ 1692644 h 1817913"/>
                <a:gd name="connsiteX336" fmla="*/ 1907886 w 3626598"/>
                <a:gd name="connsiteY336" fmla="*/ 1700488 h 1817913"/>
                <a:gd name="connsiteX337" fmla="*/ 1852057 w 3626598"/>
                <a:gd name="connsiteY337" fmla="*/ 1700488 h 1817913"/>
                <a:gd name="connsiteX338" fmla="*/ 1834062 w 3626598"/>
                <a:gd name="connsiteY338" fmla="*/ 1698181 h 1817913"/>
                <a:gd name="connsiteX339" fmla="*/ 1800842 w 3626598"/>
                <a:gd name="connsiteY339" fmla="*/ 1698181 h 1817913"/>
                <a:gd name="connsiteX340" fmla="*/ 1761161 w 3626598"/>
                <a:gd name="connsiteY340" fmla="*/ 1705563 h 1817913"/>
                <a:gd name="connsiteX341" fmla="*/ 1668420 w 3626598"/>
                <a:gd name="connsiteY341" fmla="*/ 1707409 h 1817913"/>
                <a:gd name="connsiteX342" fmla="*/ 1655962 w 3626598"/>
                <a:gd name="connsiteY342" fmla="*/ 1711100 h 1817913"/>
                <a:gd name="connsiteX343" fmla="*/ 1608900 w 3626598"/>
                <a:gd name="connsiteY343" fmla="*/ 1688953 h 1817913"/>
                <a:gd name="connsiteX344" fmla="*/ 1608900 w 3626598"/>
                <a:gd name="connsiteY344" fmla="*/ 1681570 h 1817913"/>
                <a:gd name="connsiteX345" fmla="*/ 1602901 w 3626598"/>
                <a:gd name="connsiteY345" fmla="*/ 1665421 h 1817913"/>
                <a:gd name="connsiteX346" fmla="*/ 1618128 w 3626598"/>
                <a:gd name="connsiteY346" fmla="*/ 1636353 h 1817913"/>
                <a:gd name="connsiteX347" fmla="*/ 1622742 w 3626598"/>
                <a:gd name="connsiteY347" fmla="*/ 1629893 h 1817913"/>
                <a:gd name="connsiteX348" fmla="*/ 1660115 w 3626598"/>
                <a:gd name="connsiteY348" fmla="*/ 1589290 h 1817913"/>
                <a:gd name="connsiteX349" fmla="*/ 1770389 w 3626598"/>
                <a:gd name="connsiteY349" fmla="*/ 1549610 h 1817913"/>
                <a:gd name="connsiteX350" fmla="*/ 1795766 w 3626598"/>
                <a:gd name="connsiteY350" fmla="*/ 1547764 h 1817913"/>
                <a:gd name="connsiteX351" fmla="*/ 1800380 w 3626598"/>
                <a:gd name="connsiteY351" fmla="*/ 1542689 h 1817913"/>
                <a:gd name="connsiteX352" fmla="*/ 1787000 w 3626598"/>
                <a:gd name="connsiteY352" fmla="*/ 1509007 h 1817913"/>
                <a:gd name="connsiteX353" fmla="*/ 1769005 w 3626598"/>
                <a:gd name="connsiteY353" fmla="*/ 1489167 h 1817913"/>
                <a:gd name="connsiteX354" fmla="*/ 1768544 w 3626598"/>
                <a:gd name="connsiteY354" fmla="*/ 1489167 h 1817913"/>
                <a:gd name="connsiteX355" fmla="*/ 1743628 w 3626598"/>
                <a:gd name="connsiteY355" fmla="*/ 1471633 h 1817913"/>
                <a:gd name="connsiteX356" fmla="*/ 1735323 w 3626598"/>
                <a:gd name="connsiteY356" fmla="*/ 1463328 h 1817913"/>
                <a:gd name="connsiteX357" fmla="*/ 1706716 w 3626598"/>
                <a:gd name="connsiteY357" fmla="*/ 1434260 h 1817913"/>
                <a:gd name="connsiteX358" fmla="*/ 1700718 w 3626598"/>
                <a:gd name="connsiteY358" fmla="*/ 1430107 h 1817913"/>
                <a:gd name="connsiteX359" fmla="*/ 1686415 w 3626598"/>
                <a:gd name="connsiteY359" fmla="*/ 1419957 h 1817913"/>
                <a:gd name="connsiteX360" fmla="*/ 1680417 w 3626598"/>
                <a:gd name="connsiteY360" fmla="*/ 1415804 h 1817913"/>
                <a:gd name="connsiteX361" fmla="*/ 1655040 w 3626598"/>
                <a:gd name="connsiteY361" fmla="*/ 1395502 h 1817913"/>
                <a:gd name="connsiteX362" fmla="*/ 1645812 w 3626598"/>
                <a:gd name="connsiteY362" fmla="*/ 1384429 h 1817913"/>
                <a:gd name="connsiteX363" fmla="*/ 1630585 w 3626598"/>
                <a:gd name="connsiteY363" fmla="*/ 1365050 h 1817913"/>
                <a:gd name="connsiteX364" fmla="*/ 1624587 w 3626598"/>
                <a:gd name="connsiteY364" fmla="*/ 1360897 h 1817913"/>
                <a:gd name="connsiteX365" fmla="*/ 1597826 w 3626598"/>
                <a:gd name="connsiteY365" fmla="*/ 1336905 h 1817913"/>
                <a:gd name="connsiteX366" fmla="*/ 1586291 w 3626598"/>
                <a:gd name="connsiteY366" fmla="*/ 1328600 h 1817913"/>
                <a:gd name="connsiteX367" fmla="*/ 1571526 w 3626598"/>
                <a:gd name="connsiteY367" fmla="*/ 1318910 h 1817913"/>
                <a:gd name="connsiteX368" fmla="*/ 1561376 w 3626598"/>
                <a:gd name="connsiteY368" fmla="*/ 1308759 h 1817913"/>
                <a:gd name="connsiteX369" fmla="*/ 1540151 w 3626598"/>
                <a:gd name="connsiteY369" fmla="*/ 1273693 h 1817913"/>
                <a:gd name="connsiteX370" fmla="*/ 1533230 w 3626598"/>
                <a:gd name="connsiteY370" fmla="*/ 1264926 h 1817913"/>
                <a:gd name="connsiteX371" fmla="*/ 1514774 w 3626598"/>
                <a:gd name="connsiteY371" fmla="*/ 1255237 h 1817913"/>
                <a:gd name="connsiteX372" fmla="*/ 1508776 w 3626598"/>
                <a:gd name="connsiteY372" fmla="*/ 1259390 h 1817913"/>
                <a:gd name="connsiteX373" fmla="*/ 1482015 w 3626598"/>
                <a:gd name="connsiteY373" fmla="*/ 1295840 h 1817913"/>
                <a:gd name="connsiteX374" fmla="*/ 1477401 w 3626598"/>
                <a:gd name="connsiteY374" fmla="*/ 1301838 h 1817913"/>
                <a:gd name="connsiteX375" fmla="*/ 1447871 w 3626598"/>
                <a:gd name="connsiteY375" fmla="*/ 1344748 h 1817913"/>
                <a:gd name="connsiteX376" fmla="*/ 1438643 w 3626598"/>
                <a:gd name="connsiteY376" fmla="*/ 1360897 h 1817913"/>
                <a:gd name="connsiteX377" fmla="*/ 1410036 w 3626598"/>
                <a:gd name="connsiteY377" fmla="*/ 1390888 h 1817913"/>
                <a:gd name="connsiteX378" fmla="*/ 1388351 w 3626598"/>
                <a:gd name="connsiteY378" fmla="*/ 1420418 h 1817913"/>
                <a:gd name="connsiteX379" fmla="*/ 1343134 w 3626598"/>
                <a:gd name="connsiteY379" fmla="*/ 1454100 h 1817913"/>
                <a:gd name="connsiteX380" fmla="*/ 1341288 w 3626598"/>
                <a:gd name="connsiteY380" fmla="*/ 1454100 h 1817913"/>
                <a:gd name="connsiteX381" fmla="*/ 1340365 w 3626598"/>
                <a:gd name="connsiteY381" fmla="*/ 1455946 h 1817913"/>
                <a:gd name="connsiteX382" fmla="*/ 1322371 w 3626598"/>
                <a:gd name="connsiteY382" fmla="*/ 1478554 h 1817913"/>
                <a:gd name="connsiteX383" fmla="*/ 1314988 w 3626598"/>
                <a:gd name="connsiteY383" fmla="*/ 1486398 h 1817913"/>
                <a:gd name="connsiteX384" fmla="*/ 1301608 w 3626598"/>
                <a:gd name="connsiteY384" fmla="*/ 1497933 h 1817913"/>
                <a:gd name="connsiteX385" fmla="*/ 1290073 w 3626598"/>
                <a:gd name="connsiteY385" fmla="*/ 1505777 h 1817913"/>
                <a:gd name="connsiteX386" fmla="*/ 1273462 w 3626598"/>
                <a:gd name="connsiteY386" fmla="*/ 1518696 h 1817913"/>
                <a:gd name="connsiteX387" fmla="*/ 1267926 w 3626598"/>
                <a:gd name="connsiteY387" fmla="*/ 1522849 h 1817913"/>
                <a:gd name="connsiteX388" fmla="*/ 1256852 w 3626598"/>
                <a:gd name="connsiteY388" fmla="*/ 1531154 h 1817913"/>
                <a:gd name="connsiteX389" fmla="*/ 1245317 w 3626598"/>
                <a:gd name="connsiteY389" fmla="*/ 1538536 h 1817913"/>
                <a:gd name="connsiteX390" fmla="*/ 1231475 w 3626598"/>
                <a:gd name="connsiteY390" fmla="*/ 1548687 h 1817913"/>
                <a:gd name="connsiteX391" fmla="*/ 1225938 w 3626598"/>
                <a:gd name="connsiteY391" fmla="*/ 1553301 h 1817913"/>
                <a:gd name="connsiteX392" fmla="*/ 1171032 w 3626598"/>
                <a:gd name="connsiteY392" fmla="*/ 1598057 h 1817913"/>
                <a:gd name="connsiteX393" fmla="*/ 1163188 w 3626598"/>
                <a:gd name="connsiteY393" fmla="*/ 1605901 h 1817913"/>
                <a:gd name="connsiteX394" fmla="*/ 1146116 w 3626598"/>
                <a:gd name="connsiteY394" fmla="*/ 1623434 h 1817913"/>
                <a:gd name="connsiteX395" fmla="*/ 1133197 w 3626598"/>
                <a:gd name="connsiteY395" fmla="*/ 1636353 h 1817913"/>
                <a:gd name="connsiteX396" fmla="*/ 1078752 w 3626598"/>
                <a:gd name="connsiteY396" fmla="*/ 1677879 h 1817913"/>
                <a:gd name="connsiteX397" fmla="*/ 1061219 w 3626598"/>
                <a:gd name="connsiteY397" fmla="*/ 1691260 h 1817913"/>
                <a:gd name="connsiteX398" fmla="*/ 1045992 w 3626598"/>
                <a:gd name="connsiteY398" fmla="*/ 1706947 h 1817913"/>
                <a:gd name="connsiteX399" fmla="*/ 1014617 w 3626598"/>
                <a:gd name="connsiteY399" fmla="*/ 1722173 h 1817913"/>
                <a:gd name="connsiteX400" fmla="*/ 982781 w 3626598"/>
                <a:gd name="connsiteY400" fmla="*/ 1740629 h 1817913"/>
                <a:gd name="connsiteX401" fmla="*/ 969861 w 3626598"/>
                <a:gd name="connsiteY401" fmla="*/ 1748473 h 1817913"/>
                <a:gd name="connsiteX402" fmla="*/ 914032 w 3626598"/>
                <a:gd name="connsiteY402" fmla="*/ 1778925 h 1817913"/>
                <a:gd name="connsiteX403" fmla="*/ 907573 w 3626598"/>
                <a:gd name="connsiteY403" fmla="*/ 1783539 h 1817913"/>
                <a:gd name="connsiteX404" fmla="*/ 882196 w 3626598"/>
                <a:gd name="connsiteY404" fmla="*/ 1798304 h 1817913"/>
                <a:gd name="connsiteX405" fmla="*/ 873429 w 3626598"/>
                <a:gd name="connsiteY405" fmla="*/ 1800611 h 1817913"/>
                <a:gd name="connsiteX406" fmla="*/ 760386 w 3626598"/>
                <a:gd name="connsiteY406" fmla="*/ 1804302 h 1817913"/>
                <a:gd name="connsiteX407" fmla="*/ 696252 w 3626598"/>
                <a:gd name="connsiteY407" fmla="*/ 1817222 h 1817913"/>
                <a:gd name="connsiteX408" fmla="*/ 658417 w 3626598"/>
                <a:gd name="connsiteY408" fmla="*/ 1818606 h 1817913"/>
                <a:gd name="connsiteX409" fmla="*/ 631656 w 3626598"/>
                <a:gd name="connsiteY409" fmla="*/ 1811223 h 1817913"/>
                <a:gd name="connsiteX410" fmla="*/ 555063 w 3626598"/>
                <a:gd name="connsiteY410" fmla="*/ 1799227 h 1817913"/>
                <a:gd name="connsiteX411" fmla="*/ 555063 w 3626598"/>
                <a:gd name="connsiteY411" fmla="*/ 1794152 h 1817913"/>
                <a:gd name="connsiteX412" fmla="*/ 531993 w 3626598"/>
                <a:gd name="connsiteY412" fmla="*/ 1782617 h 1817913"/>
                <a:gd name="connsiteX413" fmla="*/ 493236 w 3626598"/>
                <a:gd name="connsiteY413" fmla="*/ 1793690 h 1817913"/>
                <a:gd name="connsiteX414" fmla="*/ 498311 w 3626598"/>
                <a:gd name="connsiteY414" fmla="*/ 1768775 h 1817913"/>
                <a:gd name="connsiteX415" fmla="*/ 460938 w 3626598"/>
                <a:gd name="connsiteY415" fmla="*/ 1776618 h 181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Lst>
              <a:rect l="l" t="t" r="r" b="b"/>
              <a:pathLst>
                <a:path w="3626598" h="1817913">
                  <a:moveTo>
                    <a:pt x="460938" y="1776618"/>
                  </a:moveTo>
                  <a:cubicBezTo>
                    <a:pt x="458631" y="1772927"/>
                    <a:pt x="443866" y="1787231"/>
                    <a:pt x="450787" y="1766929"/>
                  </a:cubicBezTo>
                  <a:cubicBezTo>
                    <a:pt x="459092" y="1742475"/>
                    <a:pt x="472473" y="1727710"/>
                    <a:pt x="495543" y="1719405"/>
                  </a:cubicBezTo>
                  <a:cubicBezTo>
                    <a:pt x="504310" y="1705102"/>
                    <a:pt x="513999" y="1692182"/>
                    <a:pt x="531071" y="1687107"/>
                  </a:cubicBezTo>
                  <a:cubicBezTo>
                    <a:pt x="534300" y="1684339"/>
                    <a:pt x="537530" y="1682032"/>
                    <a:pt x="540760" y="1679263"/>
                  </a:cubicBezTo>
                  <a:cubicBezTo>
                    <a:pt x="543528" y="1673265"/>
                    <a:pt x="548142" y="1670958"/>
                    <a:pt x="554602" y="1670497"/>
                  </a:cubicBezTo>
                  <a:cubicBezTo>
                    <a:pt x="556448" y="1670958"/>
                    <a:pt x="557370" y="1670497"/>
                    <a:pt x="557832" y="1668651"/>
                  </a:cubicBezTo>
                  <a:cubicBezTo>
                    <a:pt x="560139" y="1662653"/>
                    <a:pt x="565214" y="1659884"/>
                    <a:pt x="571674" y="1659423"/>
                  </a:cubicBezTo>
                  <a:cubicBezTo>
                    <a:pt x="586900" y="1644658"/>
                    <a:pt x="608124" y="1648349"/>
                    <a:pt x="626119" y="1641428"/>
                  </a:cubicBezTo>
                  <a:cubicBezTo>
                    <a:pt x="639961" y="1635430"/>
                    <a:pt x="654726" y="1642351"/>
                    <a:pt x="668568" y="1636814"/>
                  </a:cubicBezTo>
                  <a:cubicBezTo>
                    <a:pt x="693022" y="1640044"/>
                    <a:pt x="714246" y="1632662"/>
                    <a:pt x="733164" y="1617897"/>
                  </a:cubicBezTo>
                  <a:cubicBezTo>
                    <a:pt x="736393" y="1610515"/>
                    <a:pt x="741469" y="1604978"/>
                    <a:pt x="748851" y="1602209"/>
                  </a:cubicBezTo>
                  <a:cubicBezTo>
                    <a:pt x="750697" y="1601748"/>
                    <a:pt x="751620" y="1600364"/>
                    <a:pt x="750697" y="1598518"/>
                  </a:cubicBezTo>
                  <a:cubicBezTo>
                    <a:pt x="752081" y="1591136"/>
                    <a:pt x="754849" y="1584215"/>
                    <a:pt x="761770" y="1580062"/>
                  </a:cubicBezTo>
                  <a:lnTo>
                    <a:pt x="761770" y="1580062"/>
                  </a:lnTo>
                  <a:cubicBezTo>
                    <a:pt x="773767" y="1538998"/>
                    <a:pt x="797759" y="1505777"/>
                    <a:pt x="830057" y="1478554"/>
                  </a:cubicBezTo>
                  <a:lnTo>
                    <a:pt x="830057" y="1478554"/>
                  </a:lnTo>
                  <a:cubicBezTo>
                    <a:pt x="849898" y="1448563"/>
                    <a:pt x="871583" y="1419957"/>
                    <a:pt x="901113" y="1398732"/>
                  </a:cubicBezTo>
                  <a:cubicBezTo>
                    <a:pt x="902959" y="1398271"/>
                    <a:pt x="903881" y="1396887"/>
                    <a:pt x="903420" y="1394580"/>
                  </a:cubicBezTo>
                  <a:cubicBezTo>
                    <a:pt x="916339" y="1362282"/>
                    <a:pt x="943100" y="1338750"/>
                    <a:pt x="958788" y="1308759"/>
                  </a:cubicBezTo>
                  <a:cubicBezTo>
                    <a:pt x="963863" y="1303684"/>
                    <a:pt x="957404" y="1294917"/>
                    <a:pt x="964786" y="1290303"/>
                  </a:cubicBezTo>
                  <a:cubicBezTo>
                    <a:pt x="970323" y="1284305"/>
                    <a:pt x="966632" y="1273693"/>
                    <a:pt x="975398" y="1269079"/>
                  </a:cubicBezTo>
                  <a:cubicBezTo>
                    <a:pt x="988779" y="1220171"/>
                    <a:pt x="1002159" y="1171724"/>
                    <a:pt x="1016001" y="1122816"/>
                  </a:cubicBezTo>
                  <a:cubicBezTo>
                    <a:pt x="1021077" y="1117740"/>
                    <a:pt x="1015540" y="1109896"/>
                    <a:pt x="1021077" y="1105282"/>
                  </a:cubicBezTo>
                  <a:cubicBezTo>
                    <a:pt x="1022922" y="1099746"/>
                    <a:pt x="1025229" y="1094670"/>
                    <a:pt x="1027075" y="1089133"/>
                  </a:cubicBezTo>
                  <a:cubicBezTo>
                    <a:pt x="1032150" y="1084058"/>
                    <a:pt x="1026614" y="1076214"/>
                    <a:pt x="1032150" y="1071600"/>
                  </a:cubicBezTo>
                  <a:cubicBezTo>
                    <a:pt x="1033073" y="1064218"/>
                    <a:pt x="1031689" y="1056374"/>
                    <a:pt x="1038610" y="1050837"/>
                  </a:cubicBezTo>
                  <a:cubicBezTo>
                    <a:pt x="1041840" y="1044839"/>
                    <a:pt x="1040456" y="1037918"/>
                    <a:pt x="1040917" y="1031458"/>
                  </a:cubicBezTo>
                  <a:cubicBezTo>
                    <a:pt x="1042301" y="1012541"/>
                    <a:pt x="1035380" y="1003313"/>
                    <a:pt x="1015079" y="1006081"/>
                  </a:cubicBezTo>
                  <a:cubicBezTo>
                    <a:pt x="1007696" y="1007004"/>
                    <a:pt x="1000314" y="1007927"/>
                    <a:pt x="992931" y="1004697"/>
                  </a:cubicBezTo>
                  <a:cubicBezTo>
                    <a:pt x="983242" y="997315"/>
                    <a:pt x="977244" y="1006543"/>
                    <a:pt x="970323" y="1010234"/>
                  </a:cubicBezTo>
                  <a:cubicBezTo>
                    <a:pt x="961095" y="1015309"/>
                    <a:pt x="950483" y="1008850"/>
                    <a:pt x="941716" y="1014848"/>
                  </a:cubicBezTo>
                  <a:cubicBezTo>
                    <a:pt x="937564" y="1014848"/>
                    <a:pt x="932488" y="1013925"/>
                    <a:pt x="930643" y="1019001"/>
                  </a:cubicBezTo>
                  <a:cubicBezTo>
                    <a:pt x="910341" y="1026383"/>
                    <a:pt x="888194" y="1026844"/>
                    <a:pt x="867431" y="1030997"/>
                  </a:cubicBezTo>
                  <a:lnTo>
                    <a:pt x="865124" y="1030536"/>
                  </a:lnTo>
                  <a:lnTo>
                    <a:pt x="863740" y="1032381"/>
                  </a:lnTo>
                  <a:cubicBezTo>
                    <a:pt x="860971" y="1037457"/>
                    <a:pt x="857741" y="1041148"/>
                    <a:pt x="851282" y="1040225"/>
                  </a:cubicBezTo>
                  <a:cubicBezTo>
                    <a:pt x="837440" y="1048992"/>
                    <a:pt x="818061" y="1045300"/>
                    <a:pt x="806987" y="1060527"/>
                  </a:cubicBezTo>
                  <a:cubicBezTo>
                    <a:pt x="801451" y="1072062"/>
                    <a:pt x="789454" y="1077598"/>
                    <a:pt x="782533" y="1087749"/>
                  </a:cubicBezTo>
                  <a:lnTo>
                    <a:pt x="780688" y="1087749"/>
                  </a:lnTo>
                  <a:cubicBezTo>
                    <a:pt x="772844" y="1082674"/>
                    <a:pt x="770998" y="1090056"/>
                    <a:pt x="767769" y="1094209"/>
                  </a:cubicBezTo>
                  <a:lnTo>
                    <a:pt x="767307" y="1093747"/>
                  </a:lnTo>
                  <a:cubicBezTo>
                    <a:pt x="763155" y="1099746"/>
                    <a:pt x="750697" y="1082674"/>
                    <a:pt x="751158" y="1100207"/>
                  </a:cubicBezTo>
                  <a:cubicBezTo>
                    <a:pt x="743314" y="1105744"/>
                    <a:pt x="735932" y="1111281"/>
                    <a:pt x="728088" y="1116356"/>
                  </a:cubicBezTo>
                  <a:cubicBezTo>
                    <a:pt x="723936" y="1123277"/>
                    <a:pt x="713785" y="1112665"/>
                    <a:pt x="710555" y="1122354"/>
                  </a:cubicBezTo>
                  <a:lnTo>
                    <a:pt x="711016" y="1121893"/>
                  </a:lnTo>
                  <a:cubicBezTo>
                    <a:pt x="698097" y="1127429"/>
                    <a:pt x="687485" y="1135735"/>
                    <a:pt x="679180" y="1146808"/>
                  </a:cubicBezTo>
                  <a:cubicBezTo>
                    <a:pt x="675950" y="1145885"/>
                    <a:pt x="673182" y="1143578"/>
                    <a:pt x="669952" y="1146347"/>
                  </a:cubicBezTo>
                  <a:cubicBezTo>
                    <a:pt x="668568" y="1147731"/>
                    <a:pt x="667183" y="1149115"/>
                    <a:pt x="665338" y="1150499"/>
                  </a:cubicBezTo>
                  <a:cubicBezTo>
                    <a:pt x="660262" y="1150038"/>
                    <a:pt x="657033" y="1141271"/>
                    <a:pt x="651496" y="1146347"/>
                  </a:cubicBezTo>
                  <a:cubicBezTo>
                    <a:pt x="646420" y="1150961"/>
                    <a:pt x="654726" y="1152806"/>
                    <a:pt x="655648" y="1156498"/>
                  </a:cubicBezTo>
                  <a:cubicBezTo>
                    <a:pt x="656571" y="1166648"/>
                    <a:pt x="648266" y="1171724"/>
                    <a:pt x="643652" y="1179106"/>
                  </a:cubicBezTo>
                  <a:cubicBezTo>
                    <a:pt x="639961" y="1182336"/>
                    <a:pt x="636270" y="1185566"/>
                    <a:pt x="632117" y="1188796"/>
                  </a:cubicBezTo>
                  <a:cubicBezTo>
                    <a:pt x="629349" y="1187873"/>
                    <a:pt x="627042" y="1186027"/>
                    <a:pt x="624273" y="1185104"/>
                  </a:cubicBezTo>
                  <a:cubicBezTo>
                    <a:pt x="621044" y="1185566"/>
                    <a:pt x="619198" y="1187411"/>
                    <a:pt x="617352" y="1189718"/>
                  </a:cubicBezTo>
                  <a:cubicBezTo>
                    <a:pt x="613661" y="1196178"/>
                    <a:pt x="611816" y="1204022"/>
                    <a:pt x="604433" y="1207252"/>
                  </a:cubicBezTo>
                  <a:cubicBezTo>
                    <a:pt x="603972" y="1210020"/>
                    <a:pt x="603510" y="1213250"/>
                    <a:pt x="602588" y="1216018"/>
                  </a:cubicBezTo>
                  <a:cubicBezTo>
                    <a:pt x="586900" y="1213250"/>
                    <a:pt x="592437" y="1229860"/>
                    <a:pt x="585054" y="1234935"/>
                  </a:cubicBezTo>
                  <a:cubicBezTo>
                    <a:pt x="573981" y="1237704"/>
                    <a:pt x="563830" y="1246009"/>
                    <a:pt x="550911" y="1240934"/>
                  </a:cubicBezTo>
                  <a:cubicBezTo>
                    <a:pt x="546758" y="1230783"/>
                    <a:pt x="538914" y="1222478"/>
                    <a:pt x="536146" y="1211866"/>
                  </a:cubicBezTo>
                  <a:lnTo>
                    <a:pt x="536146" y="1211866"/>
                  </a:lnTo>
                  <a:cubicBezTo>
                    <a:pt x="528764" y="1207252"/>
                    <a:pt x="514922" y="1213250"/>
                    <a:pt x="513537" y="1198485"/>
                  </a:cubicBezTo>
                  <a:cubicBezTo>
                    <a:pt x="511692" y="1197562"/>
                    <a:pt x="510308" y="1196178"/>
                    <a:pt x="508462" y="1195255"/>
                  </a:cubicBezTo>
                  <a:cubicBezTo>
                    <a:pt x="481240" y="1193871"/>
                    <a:pt x="454478" y="1194794"/>
                    <a:pt x="427256" y="1195255"/>
                  </a:cubicBezTo>
                  <a:cubicBezTo>
                    <a:pt x="386191" y="1200792"/>
                    <a:pt x="357585" y="1235858"/>
                    <a:pt x="316981" y="1242318"/>
                  </a:cubicBezTo>
                  <a:cubicBezTo>
                    <a:pt x="288375" y="1246932"/>
                    <a:pt x="260229" y="1248316"/>
                    <a:pt x="233468" y="1234013"/>
                  </a:cubicBezTo>
                  <a:cubicBezTo>
                    <a:pt x="215012" y="1231244"/>
                    <a:pt x="209937" y="1219709"/>
                    <a:pt x="210860" y="1202176"/>
                  </a:cubicBezTo>
                  <a:cubicBezTo>
                    <a:pt x="211321" y="1190641"/>
                    <a:pt x="214551" y="1178183"/>
                    <a:pt x="208553" y="1167110"/>
                  </a:cubicBezTo>
                  <a:cubicBezTo>
                    <a:pt x="210860" y="1158343"/>
                    <a:pt x="226086" y="1162034"/>
                    <a:pt x="225624" y="1150038"/>
                  </a:cubicBezTo>
                  <a:cubicBezTo>
                    <a:pt x="224240" y="1138503"/>
                    <a:pt x="231622" y="1144963"/>
                    <a:pt x="235775" y="1144963"/>
                  </a:cubicBezTo>
                  <a:cubicBezTo>
                    <a:pt x="244080" y="1147270"/>
                    <a:pt x="236698" y="1141271"/>
                    <a:pt x="238082" y="1139887"/>
                  </a:cubicBezTo>
                  <a:cubicBezTo>
                    <a:pt x="236236" y="1126968"/>
                    <a:pt x="244542" y="1119124"/>
                    <a:pt x="252847" y="1111281"/>
                  </a:cubicBezTo>
                  <a:cubicBezTo>
                    <a:pt x="262075" y="1102975"/>
                    <a:pt x="267612" y="1092825"/>
                    <a:pt x="270380" y="1078983"/>
                  </a:cubicBezTo>
                  <a:cubicBezTo>
                    <a:pt x="259768" y="1081290"/>
                    <a:pt x="251001" y="1083135"/>
                    <a:pt x="243157" y="1087749"/>
                  </a:cubicBezTo>
                  <a:lnTo>
                    <a:pt x="242696" y="1088211"/>
                  </a:lnTo>
                  <a:cubicBezTo>
                    <a:pt x="240389" y="1096977"/>
                    <a:pt x="230700" y="1094209"/>
                    <a:pt x="225624" y="1098823"/>
                  </a:cubicBezTo>
                  <a:lnTo>
                    <a:pt x="225624" y="1098823"/>
                  </a:lnTo>
                  <a:cubicBezTo>
                    <a:pt x="222394" y="1108512"/>
                    <a:pt x="213628" y="1107589"/>
                    <a:pt x="205784" y="1108974"/>
                  </a:cubicBezTo>
                  <a:lnTo>
                    <a:pt x="203939" y="1108512"/>
                  </a:lnTo>
                  <a:lnTo>
                    <a:pt x="203016" y="1109896"/>
                  </a:lnTo>
                  <a:cubicBezTo>
                    <a:pt x="199325" y="1115895"/>
                    <a:pt x="193326" y="1120047"/>
                    <a:pt x="190558" y="1126968"/>
                  </a:cubicBezTo>
                  <a:cubicBezTo>
                    <a:pt x="190097" y="1144501"/>
                    <a:pt x="180407" y="1137119"/>
                    <a:pt x="173025" y="1132966"/>
                  </a:cubicBezTo>
                  <a:cubicBezTo>
                    <a:pt x="164258" y="1127429"/>
                    <a:pt x="155953" y="1120970"/>
                    <a:pt x="147186" y="1114972"/>
                  </a:cubicBezTo>
                  <a:cubicBezTo>
                    <a:pt x="134267" y="1108051"/>
                    <a:pt x="119502" y="1116817"/>
                    <a:pt x="107045" y="1109896"/>
                  </a:cubicBezTo>
                  <a:cubicBezTo>
                    <a:pt x="83052" y="1105282"/>
                    <a:pt x="59521" y="1099284"/>
                    <a:pt x="41987" y="1080828"/>
                  </a:cubicBezTo>
                  <a:cubicBezTo>
                    <a:pt x="31837" y="1077137"/>
                    <a:pt x="29068" y="1066525"/>
                    <a:pt x="22147" y="1059604"/>
                  </a:cubicBezTo>
                  <a:lnTo>
                    <a:pt x="21224" y="1057758"/>
                  </a:lnTo>
                  <a:lnTo>
                    <a:pt x="19379" y="1058220"/>
                  </a:lnTo>
                  <a:cubicBezTo>
                    <a:pt x="8305" y="1058220"/>
                    <a:pt x="4614" y="1049453"/>
                    <a:pt x="0" y="1042071"/>
                  </a:cubicBezTo>
                  <a:cubicBezTo>
                    <a:pt x="0" y="1038379"/>
                    <a:pt x="0" y="1034688"/>
                    <a:pt x="0" y="1030997"/>
                  </a:cubicBezTo>
                  <a:cubicBezTo>
                    <a:pt x="16610" y="1000545"/>
                    <a:pt x="47524" y="983473"/>
                    <a:pt x="67826" y="956712"/>
                  </a:cubicBezTo>
                  <a:cubicBezTo>
                    <a:pt x="96894" y="918877"/>
                    <a:pt x="131037" y="884733"/>
                    <a:pt x="159183" y="845976"/>
                  </a:cubicBezTo>
                  <a:cubicBezTo>
                    <a:pt x="178562" y="819215"/>
                    <a:pt x="189174" y="791531"/>
                    <a:pt x="165181" y="761078"/>
                  </a:cubicBezTo>
                  <a:cubicBezTo>
                    <a:pt x="156876" y="750928"/>
                    <a:pt x="160106" y="739393"/>
                    <a:pt x="165642" y="729242"/>
                  </a:cubicBezTo>
                  <a:cubicBezTo>
                    <a:pt x="196556" y="675719"/>
                    <a:pt x="221472" y="618044"/>
                    <a:pt x="264382" y="572366"/>
                  </a:cubicBezTo>
                  <a:cubicBezTo>
                    <a:pt x="275917" y="559908"/>
                    <a:pt x="280069" y="545605"/>
                    <a:pt x="280992" y="528994"/>
                  </a:cubicBezTo>
                  <a:cubicBezTo>
                    <a:pt x="282838" y="496696"/>
                    <a:pt x="288836" y="465321"/>
                    <a:pt x="306831" y="437637"/>
                  </a:cubicBezTo>
                  <a:cubicBezTo>
                    <a:pt x="317904" y="420104"/>
                    <a:pt x="332208" y="406724"/>
                    <a:pt x="355739" y="414106"/>
                  </a:cubicBezTo>
                  <a:cubicBezTo>
                    <a:pt x="360353" y="417797"/>
                    <a:pt x="364506" y="422411"/>
                    <a:pt x="370965" y="421488"/>
                  </a:cubicBezTo>
                  <a:cubicBezTo>
                    <a:pt x="376963" y="422411"/>
                    <a:pt x="381577" y="425180"/>
                    <a:pt x="384346" y="430716"/>
                  </a:cubicBezTo>
                  <a:cubicBezTo>
                    <a:pt x="384807" y="432562"/>
                    <a:pt x="386191" y="433485"/>
                    <a:pt x="388037" y="432562"/>
                  </a:cubicBezTo>
                  <a:cubicBezTo>
                    <a:pt x="394035" y="433485"/>
                    <a:pt x="398649" y="435792"/>
                    <a:pt x="401417" y="441790"/>
                  </a:cubicBezTo>
                  <a:cubicBezTo>
                    <a:pt x="402340" y="443636"/>
                    <a:pt x="403724" y="444097"/>
                    <a:pt x="405570" y="443636"/>
                  </a:cubicBezTo>
                  <a:cubicBezTo>
                    <a:pt x="424949" y="447327"/>
                    <a:pt x="443866" y="448250"/>
                    <a:pt x="463245" y="443174"/>
                  </a:cubicBezTo>
                  <a:lnTo>
                    <a:pt x="463245" y="443174"/>
                  </a:lnTo>
                  <a:cubicBezTo>
                    <a:pt x="466936" y="433946"/>
                    <a:pt x="472934" y="427025"/>
                    <a:pt x="480778" y="421027"/>
                  </a:cubicBezTo>
                  <a:lnTo>
                    <a:pt x="480778" y="421027"/>
                  </a:lnTo>
                  <a:cubicBezTo>
                    <a:pt x="484469" y="407185"/>
                    <a:pt x="486315" y="392420"/>
                    <a:pt x="502003" y="386422"/>
                  </a:cubicBezTo>
                  <a:lnTo>
                    <a:pt x="502464" y="385961"/>
                  </a:lnTo>
                  <a:cubicBezTo>
                    <a:pt x="506155" y="374887"/>
                    <a:pt x="513537" y="367505"/>
                    <a:pt x="525072" y="364275"/>
                  </a:cubicBezTo>
                  <a:lnTo>
                    <a:pt x="525534" y="364275"/>
                  </a:lnTo>
                  <a:cubicBezTo>
                    <a:pt x="527841" y="355508"/>
                    <a:pt x="537530" y="357815"/>
                    <a:pt x="542606" y="353201"/>
                  </a:cubicBezTo>
                  <a:lnTo>
                    <a:pt x="542606" y="353201"/>
                  </a:lnTo>
                  <a:cubicBezTo>
                    <a:pt x="548142" y="348587"/>
                    <a:pt x="553679" y="347664"/>
                    <a:pt x="559677" y="352740"/>
                  </a:cubicBezTo>
                  <a:cubicBezTo>
                    <a:pt x="561062" y="354124"/>
                    <a:pt x="562446" y="354585"/>
                    <a:pt x="564291" y="353663"/>
                  </a:cubicBezTo>
                  <a:cubicBezTo>
                    <a:pt x="569828" y="357815"/>
                    <a:pt x="579056" y="355047"/>
                    <a:pt x="582286" y="363352"/>
                  </a:cubicBezTo>
                  <a:cubicBezTo>
                    <a:pt x="582747" y="365198"/>
                    <a:pt x="583670" y="366120"/>
                    <a:pt x="585516" y="365198"/>
                  </a:cubicBezTo>
                  <a:cubicBezTo>
                    <a:pt x="598896" y="367043"/>
                    <a:pt x="605817" y="375810"/>
                    <a:pt x="609970" y="387806"/>
                  </a:cubicBezTo>
                  <a:cubicBezTo>
                    <a:pt x="618737" y="401648"/>
                    <a:pt x="624735" y="381808"/>
                    <a:pt x="632579" y="385961"/>
                  </a:cubicBezTo>
                  <a:cubicBezTo>
                    <a:pt x="638577" y="373503"/>
                    <a:pt x="647805" y="364275"/>
                    <a:pt x="660724" y="358738"/>
                  </a:cubicBezTo>
                  <a:cubicBezTo>
                    <a:pt x="664415" y="356431"/>
                    <a:pt x="668568" y="354585"/>
                    <a:pt x="672259" y="352278"/>
                  </a:cubicBezTo>
                  <a:cubicBezTo>
                    <a:pt x="679180" y="336129"/>
                    <a:pt x="692099" y="329208"/>
                    <a:pt x="708248" y="325517"/>
                  </a:cubicBezTo>
                  <a:cubicBezTo>
                    <a:pt x="711478" y="322749"/>
                    <a:pt x="714246" y="320442"/>
                    <a:pt x="717476" y="317673"/>
                  </a:cubicBezTo>
                  <a:cubicBezTo>
                    <a:pt x="721167" y="309368"/>
                    <a:pt x="730395" y="311214"/>
                    <a:pt x="736855" y="308445"/>
                  </a:cubicBezTo>
                  <a:lnTo>
                    <a:pt x="739162" y="308445"/>
                  </a:lnTo>
                  <a:lnTo>
                    <a:pt x="740085" y="306600"/>
                  </a:lnTo>
                  <a:cubicBezTo>
                    <a:pt x="742392" y="301063"/>
                    <a:pt x="747006" y="298295"/>
                    <a:pt x="753004" y="296911"/>
                  </a:cubicBezTo>
                  <a:cubicBezTo>
                    <a:pt x="759925" y="292758"/>
                    <a:pt x="766846" y="288144"/>
                    <a:pt x="774228" y="283991"/>
                  </a:cubicBezTo>
                  <a:cubicBezTo>
                    <a:pt x="777919" y="271995"/>
                    <a:pt x="790377" y="279839"/>
                    <a:pt x="796837" y="273841"/>
                  </a:cubicBezTo>
                  <a:lnTo>
                    <a:pt x="796837" y="273841"/>
                  </a:lnTo>
                  <a:cubicBezTo>
                    <a:pt x="802835" y="264613"/>
                    <a:pt x="813447" y="266458"/>
                    <a:pt x="822214" y="263228"/>
                  </a:cubicBezTo>
                  <a:lnTo>
                    <a:pt x="824059" y="263690"/>
                  </a:lnTo>
                  <a:lnTo>
                    <a:pt x="824982" y="261844"/>
                  </a:lnTo>
                  <a:cubicBezTo>
                    <a:pt x="828673" y="246618"/>
                    <a:pt x="843899" y="250771"/>
                    <a:pt x="853127" y="245695"/>
                  </a:cubicBezTo>
                  <a:cubicBezTo>
                    <a:pt x="892808" y="228162"/>
                    <a:pt x="932027" y="211090"/>
                    <a:pt x="971707" y="193557"/>
                  </a:cubicBezTo>
                  <a:cubicBezTo>
                    <a:pt x="974014" y="188482"/>
                    <a:pt x="978167" y="185713"/>
                    <a:pt x="983242" y="183406"/>
                  </a:cubicBezTo>
                  <a:cubicBezTo>
                    <a:pt x="992470" y="179254"/>
                    <a:pt x="1002159" y="175101"/>
                    <a:pt x="1011387" y="170948"/>
                  </a:cubicBezTo>
                  <a:cubicBezTo>
                    <a:pt x="1019693" y="157568"/>
                    <a:pt x="1033996" y="153877"/>
                    <a:pt x="1047838" y="150185"/>
                  </a:cubicBezTo>
                  <a:cubicBezTo>
                    <a:pt x="1049684" y="150647"/>
                    <a:pt x="1050606" y="149724"/>
                    <a:pt x="1050606" y="147878"/>
                  </a:cubicBezTo>
                  <a:cubicBezTo>
                    <a:pt x="1053375" y="141880"/>
                    <a:pt x="1058450" y="139573"/>
                    <a:pt x="1064448" y="139112"/>
                  </a:cubicBezTo>
                  <a:cubicBezTo>
                    <a:pt x="1070908" y="136805"/>
                    <a:pt x="1077829" y="134037"/>
                    <a:pt x="1084289" y="131730"/>
                  </a:cubicBezTo>
                  <a:cubicBezTo>
                    <a:pt x="1091210" y="119272"/>
                    <a:pt x="1099515" y="108198"/>
                    <a:pt x="1114741" y="104968"/>
                  </a:cubicBezTo>
                  <a:cubicBezTo>
                    <a:pt x="1119816" y="102661"/>
                    <a:pt x="1124430" y="100354"/>
                    <a:pt x="1129506" y="97586"/>
                  </a:cubicBezTo>
                  <a:cubicBezTo>
                    <a:pt x="1131813" y="88819"/>
                    <a:pt x="1141502" y="92049"/>
                    <a:pt x="1145655" y="86974"/>
                  </a:cubicBezTo>
                  <a:lnTo>
                    <a:pt x="1146116" y="86512"/>
                  </a:lnTo>
                  <a:cubicBezTo>
                    <a:pt x="1149346" y="77746"/>
                    <a:pt x="1158574" y="79591"/>
                    <a:pt x="1165033" y="76362"/>
                  </a:cubicBezTo>
                  <a:cubicBezTo>
                    <a:pt x="1166879" y="77284"/>
                    <a:pt x="1168263" y="76823"/>
                    <a:pt x="1168725" y="74516"/>
                  </a:cubicBezTo>
                  <a:cubicBezTo>
                    <a:pt x="1171032" y="68518"/>
                    <a:pt x="1176107" y="65749"/>
                    <a:pt x="1182105" y="65288"/>
                  </a:cubicBezTo>
                  <a:cubicBezTo>
                    <a:pt x="1233782" y="36220"/>
                    <a:pt x="1290995" y="25608"/>
                    <a:pt x="1348209" y="14534"/>
                  </a:cubicBezTo>
                  <a:cubicBezTo>
                    <a:pt x="1358360" y="12689"/>
                    <a:pt x="1368049" y="10382"/>
                    <a:pt x="1377738" y="8075"/>
                  </a:cubicBezTo>
                  <a:cubicBezTo>
                    <a:pt x="1387428" y="2538"/>
                    <a:pt x="1398501" y="8075"/>
                    <a:pt x="1408191" y="3461"/>
                  </a:cubicBezTo>
                  <a:lnTo>
                    <a:pt x="1410498" y="3922"/>
                  </a:lnTo>
                  <a:lnTo>
                    <a:pt x="1411882" y="2076"/>
                  </a:lnTo>
                  <a:cubicBezTo>
                    <a:pt x="1415573" y="-692"/>
                    <a:pt x="1419726" y="-692"/>
                    <a:pt x="1423417" y="2076"/>
                  </a:cubicBezTo>
                  <a:cubicBezTo>
                    <a:pt x="1429877" y="4383"/>
                    <a:pt x="1436336" y="5306"/>
                    <a:pt x="1443257" y="2999"/>
                  </a:cubicBezTo>
                  <a:cubicBezTo>
                    <a:pt x="1471864" y="8075"/>
                    <a:pt x="1500471" y="3922"/>
                    <a:pt x="1529078" y="5768"/>
                  </a:cubicBezTo>
                  <a:cubicBezTo>
                    <a:pt x="1539228" y="6229"/>
                    <a:pt x="1549379" y="3461"/>
                    <a:pt x="1559069" y="8075"/>
                  </a:cubicBezTo>
                  <a:cubicBezTo>
                    <a:pt x="1569681" y="12227"/>
                    <a:pt x="1579831" y="16380"/>
                    <a:pt x="1591828" y="14534"/>
                  </a:cubicBezTo>
                  <a:cubicBezTo>
                    <a:pt x="1595058" y="17303"/>
                    <a:pt x="1600594" y="15457"/>
                    <a:pt x="1602440" y="20532"/>
                  </a:cubicBezTo>
                  <a:cubicBezTo>
                    <a:pt x="1612129" y="37143"/>
                    <a:pt x="1633354" y="35758"/>
                    <a:pt x="1646273" y="38527"/>
                  </a:cubicBezTo>
                  <a:cubicBezTo>
                    <a:pt x="1680417" y="45909"/>
                    <a:pt x="1708562" y="65288"/>
                    <a:pt x="1740398" y="76362"/>
                  </a:cubicBezTo>
                  <a:cubicBezTo>
                    <a:pt x="1744090" y="83283"/>
                    <a:pt x="1758854" y="73593"/>
                    <a:pt x="1757932" y="87435"/>
                  </a:cubicBezTo>
                  <a:cubicBezTo>
                    <a:pt x="1756547" y="96202"/>
                    <a:pt x="1762084" y="94356"/>
                    <a:pt x="1767160" y="93433"/>
                  </a:cubicBezTo>
                  <a:cubicBezTo>
                    <a:pt x="1773158" y="97125"/>
                    <a:pt x="1782386" y="94818"/>
                    <a:pt x="1785615" y="103584"/>
                  </a:cubicBezTo>
                  <a:cubicBezTo>
                    <a:pt x="1807301" y="118349"/>
                    <a:pt x="1831294" y="125731"/>
                    <a:pt x="1857132" y="127577"/>
                  </a:cubicBezTo>
                  <a:cubicBezTo>
                    <a:pt x="1870513" y="133575"/>
                    <a:pt x="1885278" y="126193"/>
                    <a:pt x="1898658" y="132191"/>
                  </a:cubicBezTo>
                  <a:cubicBezTo>
                    <a:pt x="1908809" y="134498"/>
                    <a:pt x="1918960" y="136344"/>
                    <a:pt x="1929111" y="132652"/>
                  </a:cubicBezTo>
                  <a:cubicBezTo>
                    <a:pt x="1957718" y="136805"/>
                    <a:pt x="1985863" y="136805"/>
                    <a:pt x="2014470" y="132652"/>
                  </a:cubicBezTo>
                  <a:cubicBezTo>
                    <a:pt x="2022775" y="135882"/>
                    <a:pt x="2031080" y="134037"/>
                    <a:pt x="2039385" y="132191"/>
                  </a:cubicBezTo>
                  <a:cubicBezTo>
                    <a:pt x="2052304" y="125731"/>
                    <a:pt x="2067069" y="133575"/>
                    <a:pt x="2080450" y="127116"/>
                  </a:cubicBezTo>
                  <a:cubicBezTo>
                    <a:pt x="2155196" y="113274"/>
                    <a:pt x="2229482" y="99893"/>
                    <a:pt x="2304229" y="86051"/>
                  </a:cubicBezTo>
                  <a:cubicBezTo>
                    <a:pt x="2321300" y="82821"/>
                    <a:pt x="2338833" y="79130"/>
                    <a:pt x="2355905" y="75439"/>
                  </a:cubicBezTo>
                  <a:cubicBezTo>
                    <a:pt x="2371593" y="69441"/>
                    <a:pt x="2388665" y="76823"/>
                    <a:pt x="2404352" y="70825"/>
                  </a:cubicBezTo>
                  <a:cubicBezTo>
                    <a:pt x="2412657" y="70363"/>
                    <a:pt x="2420963" y="70363"/>
                    <a:pt x="2429729" y="69902"/>
                  </a:cubicBezTo>
                  <a:cubicBezTo>
                    <a:pt x="2460181" y="63442"/>
                    <a:pt x="2492018" y="71748"/>
                    <a:pt x="2522470" y="65288"/>
                  </a:cubicBezTo>
                  <a:cubicBezTo>
                    <a:pt x="2534005" y="67595"/>
                    <a:pt x="2546002" y="67595"/>
                    <a:pt x="2557537" y="65288"/>
                  </a:cubicBezTo>
                  <a:cubicBezTo>
                    <a:pt x="2566765" y="70363"/>
                    <a:pt x="2578300" y="64827"/>
                    <a:pt x="2587528" y="69902"/>
                  </a:cubicBezTo>
                  <a:cubicBezTo>
                    <a:pt x="2599524" y="76362"/>
                    <a:pt x="2612443" y="77284"/>
                    <a:pt x="2625362" y="76823"/>
                  </a:cubicBezTo>
                  <a:cubicBezTo>
                    <a:pt x="2636436" y="82821"/>
                    <a:pt x="2649355" y="75900"/>
                    <a:pt x="2660890" y="81437"/>
                  </a:cubicBezTo>
                  <a:cubicBezTo>
                    <a:pt x="2665965" y="81898"/>
                    <a:pt x="2671041" y="81898"/>
                    <a:pt x="2675655" y="82360"/>
                  </a:cubicBezTo>
                  <a:cubicBezTo>
                    <a:pt x="2687190" y="87897"/>
                    <a:pt x="2700109" y="81437"/>
                    <a:pt x="2711644" y="86974"/>
                  </a:cubicBezTo>
                  <a:cubicBezTo>
                    <a:pt x="2719488" y="94818"/>
                    <a:pt x="2729639" y="92972"/>
                    <a:pt x="2739328" y="92972"/>
                  </a:cubicBezTo>
                  <a:cubicBezTo>
                    <a:pt x="2746710" y="97586"/>
                    <a:pt x="2757784" y="94356"/>
                    <a:pt x="2761937" y="104968"/>
                  </a:cubicBezTo>
                  <a:cubicBezTo>
                    <a:pt x="2783161" y="115581"/>
                    <a:pt x="2804847" y="123424"/>
                    <a:pt x="2828378" y="127116"/>
                  </a:cubicBezTo>
                  <a:cubicBezTo>
                    <a:pt x="2836683" y="130807"/>
                    <a:pt x="2847296" y="128038"/>
                    <a:pt x="2852832" y="137266"/>
                  </a:cubicBezTo>
                  <a:cubicBezTo>
                    <a:pt x="2879132" y="148801"/>
                    <a:pt x="2904971" y="160336"/>
                    <a:pt x="2931270" y="171871"/>
                  </a:cubicBezTo>
                  <a:cubicBezTo>
                    <a:pt x="2938191" y="177408"/>
                    <a:pt x="2950649" y="170026"/>
                    <a:pt x="2954340" y="182022"/>
                  </a:cubicBezTo>
                  <a:cubicBezTo>
                    <a:pt x="2976949" y="195864"/>
                    <a:pt x="3000942" y="208322"/>
                    <a:pt x="3025857" y="217550"/>
                  </a:cubicBezTo>
                  <a:cubicBezTo>
                    <a:pt x="3031855" y="218473"/>
                    <a:pt x="3036469" y="220780"/>
                    <a:pt x="3039238" y="226778"/>
                  </a:cubicBezTo>
                  <a:cubicBezTo>
                    <a:pt x="3046620" y="234160"/>
                    <a:pt x="3055387" y="238313"/>
                    <a:pt x="3065537" y="240158"/>
                  </a:cubicBezTo>
                  <a:cubicBezTo>
                    <a:pt x="3072458" y="241081"/>
                    <a:pt x="3076150" y="245234"/>
                    <a:pt x="3078457" y="251232"/>
                  </a:cubicBezTo>
                  <a:cubicBezTo>
                    <a:pt x="3081225" y="258614"/>
                    <a:pt x="3088607" y="259076"/>
                    <a:pt x="3094144" y="262767"/>
                  </a:cubicBezTo>
                  <a:cubicBezTo>
                    <a:pt x="3115369" y="272456"/>
                    <a:pt x="3130595" y="289528"/>
                    <a:pt x="3143975" y="308445"/>
                  </a:cubicBezTo>
                  <a:cubicBezTo>
                    <a:pt x="3145821" y="310291"/>
                    <a:pt x="3148128" y="312137"/>
                    <a:pt x="3149973" y="313982"/>
                  </a:cubicBezTo>
                  <a:cubicBezTo>
                    <a:pt x="3182733" y="332900"/>
                    <a:pt x="3208571" y="358277"/>
                    <a:pt x="3223797" y="393804"/>
                  </a:cubicBezTo>
                  <a:cubicBezTo>
                    <a:pt x="3238101" y="401648"/>
                    <a:pt x="3252404" y="410415"/>
                    <a:pt x="3257941" y="427487"/>
                  </a:cubicBezTo>
                  <a:lnTo>
                    <a:pt x="3258864" y="426564"/>
                  </a:lnTo>
                  <a:lnTo>
                    <a:pt x="3257941" y="427487"/>
                  </a:lnTo>
                  <a:cubicBezTo>
                    <a:pt x="3277320" y="442713"/>
                    <a:pt x="3291623" y="462091"/>
                    <a:pt x="3303619" y="483777"/>
                  </a:cubicBezTo>
                  <a:lnTo>
                    <a:pt x="3303619" y="483777"/>
                  </a:lnTo>
                  <a:cubicBezTo>
                    <a:pt x="3343761" y="514230"/>
                    <a:pt x="3367754" y="555756"/>
                    <a:pt x="3383441" y="602357"/>
                  </a:cubicBezTo>
                  <a:cubicBezTo>
                    <a:pt x="3383903" y="612969"/>
                    <a:pt x="3388978" y="621736"/>
                    <a:pt x="3393592" y="630502"/>
                  </a:cubicBezTo>
                  <a:cubicBezTo>
                    <a:pt x="3400513" y="633732"/>
                    <a:pt x="3400975" y="641114"/>
                    <a:pt x="3404666" y="646651"/>
                  </a:cubicBezTo>
                  <a:cubicBezTo>
                    <a:pt x="3406050" y="650342"/>
                    <a:pt x="3406973" y="654495"/>
                    <a:pt x="3406973" y="658648"/>
                  </a:cubicBezTo>
                  <a:cubicBezTo>
                    <a:pt x="3407896" y="671105"/>
                    <a:pt x="3406973" y="683102"/>
                    <a:pt x="3401436" y="694175"/>
                  </a:cubicBezTo>
                  <a:cubicBezTo>
                    <a:pt x="3400513" y="696482"/>
                    <a:pt x="3399129" y="698789"/>
                    <a:pt x="3397745" y="701096"/>
                  </a:cubicBezTo>
                  <a:cubicBezTo>
                    <a:pt x="3387133" y="714016"/>
                    <a:pt x="3394054" y="726473"/>
                    <a:pt x="3399590" y="738470"/>
                  </a:cubicBezTo>
                  <a:cubicBezTo>
                    <a:pt x="3402359" y="745852"/>
                    <a:pt x="3404666" y="753235"/>
                    <a:pt x="3406511" y="761078"/>
                  </a:cubicBezTo>
                  <a:cubicBezTo>
                    <a:pt x="3408357" y="775382"/>
                    <a:pt x="3412048" y="789224"/>
                    <a:pt x="3416201" y="803527"/>
                  </a:cubicBezTo>
                  <a:cubicBezTo>
                    <a:pt x="3418969" y="813678"/>
                    <a:pt x="3422199" y="822906"/>
                    <a:pt x="3427274" y="832134"/>
                  </a:cubicBezTo>
                  <a:cubicBezTo>
                    <a:pt x="3431888" y="841362"/>
                    <a:pt x="3435580" y="851051"/>
                    <a:pt x="3434657" y="861663"/>
                  </a:cubicBezTo>
                  <a:cubicBezTo>
                    <a:pt x="3435118" y="872276"/>
                    <a:pt x="3438809" y="881965"/>
                    <a:pt x="3445730" y="889809"/>
                  </a:cubicBezTo>
                  <a:cubicBezTo>
                    <a:pt x="3450344" y="909187"/>
                    <a:pt x="3450806" y="929028"/>
                    <a:pt x="3456804" y="947945"/>
                  </a:cubicBezTo>
                  <a:cubicBezTo>
                    <a:pt x="3458188" y="953020"/>
                    <a:pt x="3460034" y="958096"/>
                    <a:pt x="3461418" y="962710"/>
                  </a:cubicBezTo>
                  <a:cubicBezTo>
                    <a:pt x="3463725" y="969169"/>
                    <a:pt x="3465571" y="975168"/>
                    <a:pt x="3467416" y="981627"/>
                  </a:cubicBezTo>
                  <a:cubicBezTo>
                    <a:pt x="3469723" y="990855"/>
                    <a:pt x="3470185" y="1000545"/>
                    <a:pt x="3473414" y="1009773"/>
                  </a:cubicBezTo>
                  <a:cubicBezTo>
                    <a:pt x="3474799" y="1015309"/>
                    <a:pt x="3475721" y="1020846"/>
                    <a:pt x="3475721" y="1026844"/>
                  </a:cubicBezTo>
                  <a:cubicBezTo>
                    <a:pt x="3476183" y="1042993"/>
                    <a:pt x="3474337" y="1059142"/>
                    <a:pt x="3478490" y="1075291"/>
                  </a:cubicBezTo>
                  <a:cubicBezTo>
                    <a:pt x="3478951" y="1081290"/>
                    <a:pt x="3480335" y="1086826"/>
                    <a:pt x="3481258" y="1092825"/>
                  </a:cubicBezTo>
                  <a:cubicBezTo>
                    <a:pt x="3482181" y="1107589"/>
                    <a:pt x="3479874" y="1122354"/>
                    <a:pt x="3484488" y="1136657"/>
                  </a:cubicBezTo>
                  <a:cubicBezTo>
                    <a:pt x="3485872" y="1140810"/>
                    <a:pt x="3486334" y="1145424"/>
                    <a:pt x="3486795" y="1149577"/>
                  </a:cubicBezTo>
                  <a:cubicBezTo>
                    <a:pt x="3487718" y="1162496"/>
                    <a:pt x="3485872" y="1175415"/>
                    <a:pt x="3490025" y="1187873"/>
                  </a:cubicBezTo>
                  <a:cubicBezTo>
                    <a:pt x="3490948" y="1192025"/>
                    <a:pt x="3491870" y="1196178"/>
                    <a:pt x="3492332" y="1200331"/>
                  </a:cubicBezTo>
                  <a:cubicBezTo>
                    <a:pt x="3492793" y="1210020"/>
                    <a:pt x="3492793" y="1220171"/>
                    <a:pt x="3496023" y="1229399"/>
                  </a:cubicBezTo>
                  <a:cubicBezTo>
                    <a:pt x="3501560" y="1261235"/>
                    <a:pt x="3512172" y="1292149"/>
                    <a:pt x="3518632" y="1323524"/>
                  </a:cubicBezTo>
                  <a:cubicBezTo>
                    <a:pt x="3521400" y="1335982"/>
                    <a:pt x="3526475" y="1347517"/>
                    <a:pt x="3532474" y="1358590"/>
                  </a:cubicBezTo>
                  <a:cubicBezTo>
                    <a:pt x="3533858" y="1360436"/>
                    <a:pt x="3534781" y="1362743"/>
                    <a:pt x="3535703" y="1365050"/>
                  </a:cubicBezTo>
                  <a:cubicBezTo>
                    <a:pt x="3538010" y="1369203"/>
                    <a:pt x="3540317" y="1372894"/>
                    <a:pt x="3543547" y="1376585"/>
                  </a:cubicBezTo>
                  <a:cubicBezTo>
                    <a:pt x="3545393" y="1378431"/>
                    <a:pt x="3546777" y="1380276"/>
                    <a:pt x="3548161" y="1382122"/>
                  </a:cubicBezTo>
                  <a:cubicBezTo>
                    <a:pt x="3554621" y="1392273"/>
                    <a:pt x="3559696" y="1403346"/>
                    <a:pt x="3567540" y="1412574"/>
                  </a:cubicBezTo>
                  <a:cubicBezTo>
                    <a:pt x="3568924" y="1414420"/>
                    <a:pt x="3570308" y="1416727"/>
                    <a:pt x="3571693" y="1419034"/>
                  </a:cubicBezTo>
                  <a:cubicBezTo>
                    <a:pt x="3591071" y="1440720"/>
                    <a:pt x="3597070" y="1469326"/>
                    <a:pt x="3611373" y="1494242"/>
                  </a:cubicBezTo>
                  <a:cubicBezTo>
                    <a:pt x="3612757" y="1496549"/>
                    <a:pt x="3613680" y="1499317"/>
                    <a:pt x="3614141" y="1501624"/>
                  </a:cubicBezTo>
                  <a:cubicBezTo>
                    <a:pt x="3614603" y="1508545"/>
                    <a:pt x="3618755" y="1514544"/>
                    <a:pt x="3620601" y="1521003"/>
                  </a:cubicBezTo>
                  <a:cubicBezTo>
                    <a:pt x="3623369" y="1533922"/>
                    <a:pt x="3626599" y="1546380"/>
                    <a:pt x="3627983" y="1559761"/>
                  </a:cubicBezTo>
                  <a:cubicBezTo>
                    <a:pt x="3628445" y="1582831"/>
                    <a:pt x="3628906" y="1606362"/>
                    <a:pt x="3627522" y="1629432"/>
                  </a:cubicBezTo>
                  <a:cubicBezTo>
                    <a:pt x="3625215" y="1646965"/>
                    <a:pt x="3614141" y="1657577"/>
                    <a:pt x="3599377" y="1665421"/>
                  </a:cubicBezTo>
                  <a:cubicBezTo>
                    <a:pt x="3591071" y="1670497"/>
                    <a:pt x="3582305" y="1675572"/>
                    <a:pt x="3574461" y="1681570"/>
                  </a:cubicBezTo>
                  <a:cubicBezTo>
                    <a:pt x="3572615" y="1682954"/>
                    <a:pt x="3570770" y="1683877"/>
                    <a:pt x="3568463" y="1685261"/>
                  </a:cubicBezTo>
                  <a:cubicBezTo>
                    <a:pt x="3563387" y="1687568"/>
                    <a:pt x="3559235" y="1691260"/>
                    <a:pt x="3554621" y="1694489"/>
                  </a:cubicBezTo>
                  <a:cubicBezTo>
                    <a:pt x="3552775" y="1695874"/>
                    <a:pt x="3550930" y="1696796"/>
                    <a:pt x="3549084" y="1698181"/>
                  </a:cubicBezTo>
                  <a:cubicBezTo>
                    <a:pt x="3545393" y="1700488"/>
                    <a:pt x="3541702" y="1703256"/>
                    <a:pt x="3538010" y="1706024"/>
                  </a:cubicBezTo>
                  <a:cubicBezTo>
                    <a:pt x="3536165" y="1707409"/>
                    <a:pt x="3534319" y="1708331"/>
                    <a:pt x="3532474" y="1709716"/>
                  </a:cubicBezTo>
                  <a:cubicBezTo>
                    <a:pt x="3528782" y="1712023"/>
                    <a:pt x="3525091" y="1714791"/>
                    <a:pt x="3521400" y="1717098"/>
                  </a:cubicBezTo>
                  <a:cubicBezTo>
                    <a:pt x="3517709" y="1719405"/>
                    <a:pt x="3514018" y="1721251"/>
                    <a:pt x="3510326" y="1724019"/>
                  </a:cubicBezTo>
                  <a:cubicBezTo>
                    <a:pt x="3506174" y="1727249"/>
                    <a:pt x="3502483" y="1731401"/>
                    <a:pt x="3497869" y="1734631"/>
                  </a:cubicBezTo>
                  <a:cubicBezTo>
                    <a:pt x="3496023" y="1736015"/>
                    <a:pt x="3494177" y="1736938"/>
                    <a:pt x="3492332" y="1737861"/>
                  </a:cubicBezTo>
                  <a:cubicBezTo>
                    <a:pt x="3487256" y="1740168"/>
                    <a:pt x="3482181" y="1742936"/>
                    <a:pt x="3477567" y="1746166"/>
                  </a:cubicBezTo>
                  <a:cubicBezTo>
                    <a:pt x="3475721" y="1747550"/>
                    <a:pt x="3473414" y="1748935"/>
                    <a:pt x="3471569" y="1750319"/>
                  </a:cubicBezTo>
                  <a:cubicBezTo>
                    <a:pt x="3463264" y="1754471"/>
                    <a:pt x="3454958" y="1757701"/>
                    <a:pt x="3445730" y="1759547"/>
                  </a:cubicBezTo>
                  <a:cubicBezTo>
                    <a:pt x="3441116" y="1760008"/>
                    <a:pt x="3436964" y="1759547"/>
                    <a:pt x="3432350" y="1758624"/>
                  </a:cubicBezTo>
                  <a:cubicBezTo>
                    <a:pt x="3385287" y="1755856"/>
                    <a:pt x="3338224" y="1758163"/>
                    <a:pt x="3291162" y="1757240"/>
                  </a:cubicBezTo>
                  <a:cubicBezTo>
                    <a:pt x="3280088" y="1757701"/>
                    <a:pt x="3269476" y="1755394"/>
                    <a:pt x="3259325" y="1750780"/>
                  </a:cubicBezTo>
                  <a:cubicBezTo>
                    <a:pt x="3249174" y="1744321"/>
                    <a:pt x="3237639" y="1745243"/>
                    <a:pt x="3226104" y="1744782"/>
                  </a:cubicBezTo>
                  <a:cubicBezTo>
                    <a:pt x="3219183" y="1744321"/>
                    <a:pt x="3212262" y="1742936"/>
                    <a:pt x="3206264" y="1739245"/>
                  </a:cubicBezTo>
                  <a:cubicBezTo>
                    <a:pt x="3201189" y="1736015"/>
                    <a:pt x="3196575" y="1734170"/>
                    <a:pt x="3190577" y="1735093"/>
                  </a:cubicBezTo>
                  <a:cubicBezTo>
                    <a:pt x="3182271" y="1736015"/>
                    <a:pt x="3174889" y="1736938"/>
                    <a:pt x="3171198" y="1724942"/>
                  </a:cubicBezTo>
                  <a:cubicBezTo>
                    <a:pt x="3161970" y="1694028"/>
                    <a:pt x="3161047" y="1694489"/>
                    <a:pt x="3170736" y="1684339"/>
                  </a:cubicBezTo>
                  <a:cubicBezTo>
                    <a:pt x="3182733" y="1671419"/>
                    <a:pt x="3196575" y="1659884"/>
                    <a:pt x="3209033" y="1646965"/>
                  </a:cubicBezTo>
                  <a:cubicBezTo>
                    <a:pt x="3210878" y="1645120"/>
                    <a:pt x="3213185" y="1643735"/>
                    <a:pt x="3215031" y="1642813"/>
                  </a:cubicBezTo>
                  <a:cubicBezTo>
                    <a:pt x="3223797" y="1638199"/>
                    <a:pt x="3231641" y="1632200"/>
                    <a:pt x="3240408" y="1627586"/>
                  </a:cubicBezTo>
                  <a:cubicBezTo>
                    <a:pt x="3242715" y="1626202"/>
                    <a:pt x="3245022" y="1625279"/>
                    <a:pt x="3247329" y="1624357"/>
                  </a:cubicBezTo>
                  <a:cubicBezTo>
                    <a:pt x="3255634" y="1621127"/>
                    <a:pt x="3263939" y="1618358"/>
                    <a:pt x="3272244" y="1615129"/>
                  </a:cubicBezTo>
                  <a:cubicBezTo>
                    <a:pt x="3275935" y="1613744"/>
                    <a:pt x="3279627" y="1613283"/>
                    <a:pt x="3283779" y="1612360"/>
                  </a:cubicBezTo>
                  <a:cubicBezTo>
                    <a:pt x="3299005" y="1609130"/>
                    <a:pt x="3314693" y="1607285"/>
                    <a:pt x="3330381" y="1604055"/>
                  </a:cubicBezTo>
                  <a:cubicBezTo>
                    <a:pt x="3340993" y="1601287"/>
                    <a:pt x="3351605" y="1597595"/>
                    <a:pt x="3361294" y="1592059"/>
                  </a:cubicBezTo>
                  <a:cubicBezTo>
                    <a:pt x="3367754" y="1588829"/>
                    <a:pt x="3371445" y="1583753"/>
                    <a:pt x="3370984" y="1576371"/>
                  </a:cubicBezTo>
                  <a:cubicBezTo>
                    <a:pt x="3370522" y="1574064"/>
                    <a:pt x="3370061" y="1571757"/>
                    <a:pt x="3369599" y="1569450"/>
                  </a:cubicBezTo>
                  <a:cubicBezTo>
                    <a:pt x="3362678" y="1557915"/>
                    <a:pt x="3354373" y="1548687"/>
                    <a:pt x="3340070" y="1547303"/>
                  </a:cubicBezTo>
                  <a:cubicBezTo>
                    <a:pt x="3329458" y="1545919"/>
                    <a:pt x="3319307" y="1542228"/>
                    <a:pt x="3308695" y="1539459"/>
                  </a:cubicBezTo>
                  <a:cubicBezTo>
                    <a:pt x="3297621" y="1535307"/>
                    <a:pt x="3286548" y="1536691"/>
                    <a:pt x="3275474" y="1536691"/>
                  </a:cubicBezTo>
                  <a:cubicBezTo>
                    <a:pt x="3236255" y="1536691"/>
                    <a:pt x="3199343" y="1525617"/>
                    <a:pt x="3164738" y="1507623"/>
                  </a:cubicBezTo>
                  <a:cubicBezTo>
                    <a:pt x="3149512" y="1502086"/>
                    <a:pt x="3136132" y="1492858"/>
                    <a:pt x="3119983" y="1490551"/>
                  </a:cubicBezTo>
                  <a:cubicBezTo>
                    <a:pt x="3113523" y="1489628"/>
                    <a:pt x="3107525" y="1487321"/>
                    <a:pt x="3101988" y="1483630"/>
                  </a:cubicBezTo>
                  <a:cubicBezTo>
                    <a:pt x="3093683" y="1478093"/>
                    <a:pt x="3085839" y="1472556"/>
                    <a:pt x="3077534" y="1467019"/>
                  </a:cubicBezTo>
                  <a:cubicBezTo>
                    <a:pt x="3073381" y="1464712"/>
                    <a:pt x="3069690" y="1461944"/>
                    <a:pt x="3065999" y="1458714"/>
                  </a:cubicBezTo>
                  <a:cubicBezTo>
                    <a:pt x="3061846" y="1455023"/>
                    <a:pt x="3057694" y="1451793"/>
                    <a:pt x="3052157" y="1449486"/>
                  </a:cubicBezTo>
                  <a:cubicBezTo>
                    <a:pt x="3048004" y="1447641"/>
                    <a:pt x="3044313" y="1445334"/>
                    <a:pt x="3041083" y="1442104"/>
                  </a:cubicBezTo>
                  <a:cubicBezTo>
                    <a:pt x="3036931" y="1437028"/>
                    <a:pt x="3030933" y="1433337"/>
                    <a:pt x="3024934" y="1430569"/>
                  </a:cubicBezTo>
                  <a:cubicBezTo>
                    <a:pt x="3020782" y="1427800"/>
                    <a:pt x="3018475" y="1424109"/>
                    <a:pt x="3016629" y="1419495"/>
                  </a:cubicBezTo>
                  <a:cubicBezTo>
                    <a:pt x="3014322" y="1413958"/>
                    <a:pt x="3012015" y="1408883"/>
                    <a:pt x="3008785" y="1403808"/>
                  </a:cubicBezTo>
                  <a:cubicBezTo>
                    <a:pt x="3007401" y="1401962"/>
                    <a:pt x="3006017" y="1400116"/>
                    <a:pt x="3005094" y="1397809"/>
                  </a:cubicBezTo>
                  <a:cubicBezTo>
                    <a:pt x="3000019" y="1388581"/>
                    <a:pt x="2996328" y="1378431"/>
                    <a:pt x="2988945" y="1370587"/>
                  </a:cubicBezTo>
                  <a:cubicBezTo>
                    <a:pt x="2987561" y="1368741"/>
                    <a:pt x="2986177" y="1366896"/>
                    <a:pt x="2984793" y="1364589"/>
                  </a:cubicBezTo>
                  <a:cubicBezTo>
                    <a:pt x="2981101" y="1357206"/>
                    <a:pt x="2977410" y="1349824"/>
                    <a:pt x="2974180" y="1342441"/>
                  </a:cubicBezTo>
                  <a:cubicBezTo>
                    <a:pt x="2973258" y="1340134"/>
                    <a:pt x="2972335" y="1338289"/>
                    <a:pt x="2971412" y="1335982"/>
                  </a:cubicBezTo>
                  <a:cubicBezTo>
                    <a:pt x="2953417" y="1326293"/>
                    <a:pt x="2946958" y="1345210"/>
                    <a:pt x="2934500" y="1350285"/>
                  </a:cubicBezTo>
                  <a:cubicBezTo>
                    <a:pt x="2929425" y="1353515"/>
                    <a:pt x="2923427" y="1354899"/>
                    <a:pt x="2918813" y="1359052"/>
                  </a:cubicBezTo>
                  <a:cubicBezTo>
                    <a:pt x="2906816" y="1373355"/>
                    <a:pt x="2891129" y="1383967"/>
                    <a:pt x="2877287" y="1396425"/>
                  </a:cubicBezTo>
                  <a:cubicBezTo>
                    <a:pt x="2867136" y="1401962"/>
                    <a:pt x="2857446" y="1407499"/>
                    <a:pt x="2845911" y="1410267"/>
                  </a:cubicBezTo>
                  <a:cubicBezTo>
                    <a:pt x="2826533" y="1422264"/>
                    <a:pt x="2813152" y="1440720"/>
                    <a:pt x="2796080" y="1455484"/>
                  </a:cubicBezTo>
                  <a:cubicBezTo>
                    <a:pt x="2794235" y="1457330"/>
                    <a:pt x="2792389" y="1458714"/>
                    <a:pt x="2790543" y="1460098"/>
                  </a:cubicBezTo>
                  <a:cubicBezTo>
                    <a:pt x="2783622" y="1465174"/>
                    <a:pt x="2780854" y="1473018"/>
                    <a:pt x="2776240" y="1479939"/>
                  </a:cubicBezTo>
                  <a:cubicBezTo>
                    <a:pt x="2773933" y="1482707"/>
                    <a:pt x="2771165" y="1485014"/>
                    <a:pt x="2767935" y="1486860"/>
                  </a:cubicBezTo>
                  <a:cubicBezTo>
                    <a:pt x="2761475" y="1489167"/>
                    <a:pt x="2754093" y="1488244"/>
                    <a:pt x="2749479" y="1494703"/>
                  </a:cubicBezTo>
                  <a:cubicBezTo>
                    <a:pt x="2748095" y="1496549"/>
                    <a:pt x="2746249" y="1497933"/>
                    <a:pt x="2744403" y="1499317"/>
                  </a:cubicBezTo>
                  <a:cubicBezTo>
                    <a:pt x="2739789" y="1502547"/>
                    <a:pt x="2735637" y="1507161"/>
                    <a:pt x="2732868" y="1511775"/>
                  </a:cubicBezTo>
                  <a:cubicBezTo>
                    <a:pt x="2726870" y="1520080"/>
                    <a:pt x="2719949" y="1527001"/>
                    <a:pt x="2709337" y="1528847"/>
                  </a:cubicBezTo>
                  <a:cubicBezTo>
                    <a:pt x="2690881" y="1542228"/>
                    <a:pt x="2674732" y="1557454"/>
                    <a:pt x="2665043" y="1579139"/>
                  </a:cubicBezTo>
                  <a:cubicBezTo>
                    <a:pt x="2661813" y="1584676"/>
                    <a:pt x="2657660" y="1589290"/>
                    <a:pt x="2653046" y="1594366"/>
                  </a:cubicBezTo>
                  <a:cubicBezTo>
                    <a:pt x="2643818" y="1604978"/>
                    <a:pt x="2636436" y="1616974"/>
                    <a:pt x="2626285" y="1626664"/>
                  </a:cubicBezTo>
                  <a:cubicBezTo>
                    <a:pt x="2623517" y="1629432"/>
                    <a:pt x="2621210" y="1632200"/>
                    <a:pt x="2618441" y="1634507"/>
                  </a:cubicBezTo>
                  <a:cubicBezTo>
                    <a:pt x="2607829" y="1645120"/>
                    <a:pt x="2596294" y="1654809"/>
                    <a:pt x="2588450" y="1667267"/>
                  </a:cubicBezTo>
                  <a:cubicBezTo>
                    <a:pt x="2587066" y="1669574"/>
                    <a:pt x="2585682" y="1671419"/>
                    <a:pt x="2584298" y="1673726"/>
                  </a:cubicBezTo>
                  <a:cubicBezTo>
                    <a:pt x="2564458" y="1692644"/>
                    <a:pt x="2557075" y="1718944"/>
                    <a:pt x="2544617" y="1742475"/>
                  </a:cubicBezTo>
                  <a:cubicBezTo>
                    <a:pt x="2522932" y="1748012"/>
                    <a:pt x="2501707" y="1754471"/>
                    <a:pt x="2479560" y="1756778"/>
                  </a:cubicBezTo>
                  <a:cubicBezTo>
                    <a:pt x="2461104" y="1757701"/>
                    <a:pt x="2442648" y="1754933"/>
                    <a:pt x="2424192" y="1759547"/>
                  </a:cubicBezTo>
                  <a:cubicBezTo>
                    <a:pt x="2413119" y="1760008"/>
                    <a:pt x="2402507" y="1761392"/>
                    <a:pt x="2391433" y="1762315"/>
                  </a:cubicBezTo>
                  <a:cubicBezTo>
                    <a:pt x="2376207" y="1762776"/>
                    <a:pt x="2360981" y="1760469"/>
                    <a:pt x="2346216" y="1765083"/>
                  </a:cubicBezTo>
                  <a:cubicBezTo>
                    <a:pt x="2341602" y="1766468"/>
                    <a:pt x="2336988" y="1766929"/>
                    <a:pt x="2332835" y="1767390"/>
                  </a:cubicBezTo>
                  <a:cubicBezTo>
                    <a:pt x="2318993" y="1767852"/>
                    <a:pt x="2305151" y="1767390"/>
                    <a:pt x="2291771" y="1771082"/>
                  </a:cubicBezTo>
                  <a:cubicBezTo>
                    <a:pt x="2274238" y="1770620"/>
                    <a:pt x="2256704" y="1773850"/>
                    <a:pt x="2239633" y="1774311"/>
                  </a:cubicBezTo>
                  <a:cubicBezTo>
                    <a:pt x="2230405" y="1773850"/>
                    <a:pt x="2220715" y="1773850"/>
                    <a:pt x="2211487" y="1773850"/>
                  </a:cubicBezTo>
                  <a:cubicBezTo>
                    <a:pt x="2181035" y="1773389"/>
                    <a:pt x="2154735" y="1755856"/>
                    <a:pt x="2124744" y="1754010"/>
                  </a:cubicBezTo>
                  <a:cubicBezTo>
                    <a:pt x="2119669" y="1740629"/>
                    <a:pt x="2107211" y="1746166"/>
                    <a:pt x="2097983" y="1744321"/>
                  </a:cubicBezTo>
                  <a:cubicBezTo>
                    <a:pt x="2093830" y="1743859"/>
                    <a:pt x="2090139" y="1742475"/>
                    <a:pt x="2086909" y="1740629"/>
                  </a:cubicBezTo>
                  <a:cubicBezTo>
                    <a:pt x="2079988" y="1730479"/>
                    <a:pt x="2067531" y="1726787"/>
                    <a:pt x="2057841" y="1728633"/>
                  </a:cubicBezTo>
                  <a:cubicBezTo>
                    <a:pt x="2036155" y="1733247"/>
                    <a:pt x="2031080" y="1720789"/>
                    <a:pt x="2026927" y="1705102"/>
                  </a:cubicBezTo>
                  <a:cubicBezTo>
                    <a:pt x="2026466" y="1702333"/>
                    <a:pt x="2026466" y="1699565"/>
                    <a:pt x="2027389" y="1697258"/>
                  </a:cubicBezTo>
                  <a:cubicBezTo>
                    <a:pt x="2035694" y="1684339"/>
                    <a:pt x="2048152" y="1675111"/>
                    <a:pt x="2057841" y="1664037"/>
                  </a:cubicBezTo>
                  <a:cubicBezTo>
                    <a:pt x="2116900" y="1623895"/>
                    <a:pt x="2181035" y="1600825"/>
                    <a:pt x="2253475" y="1606362"/>
                  </a:cubicBezTo>
                  <a:cubicBezTo>
                    <a:pt x="2263625" y="1607285"/>
                    <a:pt x="2274238" y="1605901"/>
                    <a:pt x="2284388" y="1604055"/>
                  </a:cubicBezTo>
                  <a:cubicBezTo>
                    <a:pt x="2304690" y="1599902"/>
                    <a:pt x="2315764" y="1587906"/>
                    <a:pt x="2314841" y="1566682"/>
                  </a:cubicBezTo>
                  <a:cubicBezTo>
                    <a:pt x="2313457" y="1527463"/>
                    <a:pt x="2311150" y="1487782"/>
                    <a:pt x="2305613" y="1449025"/>
                  </a:cubicBezTo>
                  <a:cubicBezTo>
                    <a:pt x="2295001" y="1374739"/>
                    <a:pt x="2290848" y="1300454"/>
                    <a:pt x="2300537" y="1225708"/>
                  </a:cubicBezTo>
                  <a:cubicBezTo>
                    <a:pt x="2301922" y="1213711"/>
                    <a:pt x="2304229" y="1201253"/>
                    <a:pt x="2285311" y="1205406"/>
                  </a:cubicBezTo>
                  <a:cubicBezTo>
                    <a:pt x="2242862" y="1214173"/>
                    <a:pt x="2201798" y="1205406"/>
                    <a:pt x="2160733" y="1197562"/>
                  </a:cubicBezTo>
                  <a:cubicBezTo>
                    <a:pt x="2110441" y="1188334"/>
                    <a:pt x="2059687" y="1198024"/>
                    <a:pt x="2009394" y="1192025"/>
                  </a:cubicBezTo>
                  <a:cubicBezTo>
                    <a:pt x="1991400" y="1189718"/>
                    <a:pt x="1994629" y="1202176"/>
                    <a:pt x="1998321" y="1212327"/>
                  </a:cubicBezTo>
                  <a:cubicBezTo>
                    <a:pt x="2014931" y="1257083"/>
                    <a:pt x="2033387" y="1301377"/>
                    <a:pt x="2053689" y="1344748"/>
                  </a:cubicBezTo>
                  <a:cubicBezTo>
                    <a:pt x="2067531" y="1373817"/>
                    <a:pt x="2076759" y="1404269"/>
                    <a:pt x="2088755" y="1433799"/>
                  </a:cubicBezTo>
                  <a:cubicBezTo>
                    <a:pt x="2098444" y="1456407"/>
                    <a:pt x="2089216" y="1479939"/>
                    <a:pt x="2080450" y="1502086"/>
                  </a:cubicBezTo>
                  <a:cubicBezTo>
                    <a:pt x="2064301" y="1543612"/>
                    <a:pt x="2038924" y="1579601"/>
                    <a:pt x="2018161" y="1618358"/>
                  </a:cubicBezTo>
                  <a:cubicBezTo>
                    <a:pt x="2010778" y="1634969"/>
                    <a:pt x="2005703" y="1652502"/>
                    <a:pt x="1994168" y="1666805"/>
                  </a:cubicBezTo>
                  <a:cubicBezTo>
                    <a:pt x="1987708" y="1674188"/>
                    <a:pt x="1979865" y="1680186"/>
                    <a:pt x="1970175" y="1682493"/>
                  </a:cubicBezTo>
                  <a:cubicBezTo>
                    <a:pt x="1962793" y="1686184"/>
                    <a:pt x="1954949" y="1689875"/>
                    <a:pt x="1947105" y="1692644"/>
                  </a:cubicBezTo>
                  <a:cubicBezTo>
                    <a:pt x="1934186" y="1696335"/>
                    <a:pt x="1921267" y="1700026"/>
                    <a:pt x="1907886" y="1700488"/>
                  </a:cubicBezTo>
                  <a:cubicBezTo>
                    <a:pt x="1889430" y="1700949"/>
                    <a:pt x="1870513" y="1700488"/>
                    <a:pt x="1852057" y="1700488"/>
                  </a:cubicBezTo>
                  <a:cubicBezTo>
                    <a:pt x="1846059" y="1700488"/>
                    <a:pt x="1840061" y="1699565"/>
                    <a:pt x="1834062" y="1698181"/>
                  </a:cubicBezTo>
                  <a:cubicBezTo>
                    <a:pt x="1822989" y="1694028"/>
                    <a:pt x="1811915" y="1694028"/>
                    <a:pt x="1800842" y="1698181"/>
                  </a:cubicBezTo>
                  <a:cubicBezTo>
                    <a:pt x="1787000" y="1697719"/>
                    <a:pt x="1774542" y="1703717"/>
                    <a:pt x="1761161" y="1705563"/>
                  </a:cubicBezTo>
                  <a:cubicBezTo>
                    <a:pt x="1730248" y="1706947"/>
                    <a:pt x="1699334" y="1704179"/>
                    <a:pt x="1668420" y="1707409"/>
                  </a:cubicBezTo>
                  <a:cubicBezTo>
                    <a:pt x="1664268" y="1708793"/>
                    <a:pt x="1660115" y="1710177"/>
                    <a:pt x="1655962" y="1711100"/>
                  </a:cubicBezTo>
                  <a:cubicBezTo>
                    <a:pt x="1635661" y="1713868"/>
                    <a:pt x="1612591" y="1721712"/>
                    <a:pt x="1608900" y="1688953"/>
                  </a:cubicBezTo>
                  <a:cubicBezTo>
                    <a:pt x="1608438" y="1686646"/>
                    <a:pt x="1608438" y="1684339"/>
                    <a:pt x="1608900" y="1681570"/>
                  </a:cubicBezTo>
                  <a:cubicBezTo>
                    <a:pt x="1614898" y="1673265"/>
                    <a:pt x="1603824" y="1671419"/>
                    <a:pt x="1602901" y="1665421"/>
                  </a:cubicBezTo>
                  <a:cubicBezTo>
                    <a:pt x="1602440" y="1652963"/>
                    <a:pt x="1613514" y="1646042"/>
                    <a:pt x="1618128" y="1636353"/>
                  </a:cubicBezTo>
                  <a:cubicBezTo>
                    <a:pt x="1619512" y="1634046"/>
                    <a:pt x="1620896" y="1632200"/>
                    <a:pt x="1622742" y="1629893"/>
                  </a:cubicBezTo>
                  <a:cubicBezTo>
                    <a:pt x="1635661" y="1616974"/>
                    <a:pt x="1649964" y="1604516"/>
                    <a:pt x="1660115" y="1589290"/>
                  </a:cubicBezTo>
                  <a:cubicBezTo>
                    <a:pt x="1692413" y="1563913"/>
                    <a:pt x="1730248" y="1553301"/>
                    <a:pt x="1770389" y="1549610"/>
                  </a:cubicBezTo>
                  <a:cubicBezTo>
                    <a:pt x="1778695" y="1549610"/>
                    <a:pt x="1787461" y="1550994"/>
                    <a:pt x="1795766" y="1547764"/>
                  </a:cubicBezTo>
                  <a:cubicBezTo>
                    <a:pt x="1797612" y="1546380"/>
                    <a:pt x="1798996" y="1544535"/>
                    <a:pt x="1800380" y="1542689"/>
                  </a:cubicBezTo>
                  <a:cubicBezTo>
                    <a:pt x="1804071" y="1528386"/>
                    <a:pt x="1797150" y="1517773"/>
                    <a:pt x="1787000" y="1509007"/>
                  </a:cubicBezTo>
                  <a:cubicBezTo>
                    <a:pt x="1780079" y="1503009"/>
                    <a:pt x="1772235" y="1497933"/>
                    <a:pt x="1769005" y="1489167"/>
                  </a:cubicBezTo>
                  <a:lnTo>
                    <a:pt x="1768544" y="1489167"/>
                  </a:lnTo>
                  <a:cubicBezTo>
                    <a:pt x="1760239" y="1483168"/>
                    <a:pt x="1751011" y="1478554"/>
                    <a:pt x="1743628" y="1471633"/>
                  </a:cubicBezTo>
                  <a:cubicBezTo>
                    <a:pt x="1740398" y="1469326"/>
                    <a:pt x="1738091" y="1466558"/>
                    <a:pt x="1735323" y="1463328"/>
                  </a:cubicBezTo>
                  <a:cubicBezTo>
                    <a:pt x="1726556" y="1452716"/>
                    <a:pt x="1718713" y="1441642"/>
                    <a:pt x="1706716" y="1434260"/>
                  </a:cubicBezTo>
                  <a:cubicBezTo>
                    <a:pt x="1704409" y="1432876"/>
                    <a:pt x="1702564" y="1431492"/>
                    <a:pt x="1700718" y="1430107"/>
                  </a:cubicBezTo>
                  <a:cubicBezTo>
                    <a:pt x="1696104" y="1426416"/>
                    <a:pt x="1691490" y="1422725"/>
                    <a:pt x="1686415" y="1419957"/>
                  </a:cubicBezTo>
                  <a:cubicBezTo>
                    <a:pt x="1684108" y="1419034"/>
                    <a:pt x="1682262" y="1417650"/>
                    <a:pt x="1680417" y="1415804"/>
                  </a:cubicBezTo>
                  <a:cubicBezTo>
                    <a:pt x="1672111" y="1408422"/>
                    <a:pt x="1664729" y="1401039"/>
                    <a:pt x="1655040" y="1395502"/>
                  </a:cubicBezTo>
                  <a:cubicBezTo>
                    <a:pt x="1650887" y="1392273"/>
                    <a:pt x="1648119" y="1388581"/>
                    <a:pt x="1645812" y="1384429"/>
                  </a:cubicBezTo>
                  <a:cubicBezTo>
                    <a:pt x="1641659" y="1377046"/>
                    <a:pt x="1638429" y="1369664"/>
                    <a:pt x="1630585" y="1365050"/>
                  </a:cubicBezTo>
                  <a:cubicBezTo>
                    <a:pt x="1628740" y="1363666"/>
                    <a:pt x="1626433" y="1362282"/>
                    <a:pt x="1624587" y="1360897"/>
                  </a:cubicBezTo>
                  <a:cubicBezTo>
                    <a:pt x="1615359" y="1353054"/>
                    <a:pt x="1608438" y="1342903"/>
                    <a:pt x="1597826" y="1336905"/>
                  </a:cubicBezTo>
                  <a:cubicBezTo>
                    <a:pt x="1593673" y="1334136"/>
                    <a:pt x="1589982" y="1331368"/>
                    <a:pt x="1586291" y="1328600"/>
                  </a:cubicBezTo>
                  <a:cubicBezTo>
                    <a:pt x="1581677" y="1324908"/>
                    <a:pt x="1577063" y="1321679"/>
                    <a:pt x="1571526" y="1318910"/>
                  </a:cubicBezTo>
                  <a:cubicBezTo>
                    <a:pt x="1566912" y="1316603"/>
                    <a:pt x="1563221" y="1313373"/>
                    <a:pt x="1561376" y="1308759"/>
                  </a:cubicBezTo>
                  <a:cubicBezTo>
                    <a:pt x="1557223" y="1295379"/>
                    <a:pt x="1550763" y="1283382"/>
                    <a:pt x="1540151" y="1273693"/>
                  </a:cubicBezTo>
                  <a:cubicBezTo>
                    <a:pt x="1537383" y="1271386"/>
                    <a:pt x="1535076" y="1268156"/>
                    <a:pt x="1533230" y="1264926"/>
                  </a:cubicBezTo>
                  <a:cubicBezTo>
                    <a:pt x="1529539" y="1257083"/>
                    <a:pt x="1524925" y="1251084"/>
                    <a:pt x="1514774" y="1255237"/>
                  </a:cubicBezTo>
                  <a:cubicBezTo>
                    <a:pt x="1512929" y="1256621"/>
                    <a:pt x="1510622" y="1257544"/>
                    <a:pt x="1508776" y="1259390"/>
                  </a:cubicBezTo>
                  <a:cubicBezTo>
                    <a:pt x="1495857" y="1269079"/>
                    <a:pt x="1490320" y="1283382"/>
                    <a:pt x="1482015" y="1295840"/>
                  </a:cubicBezTo>
                  <a:cubicBezTo>
                    <a:pt x="1480631" y="1298147"/>
                    <a:pt x="1479246" y="1299993"/>
                    <a:pt x="1477401" y="1301838"/>
                  </a:cubicBezTo>
                  <a:cubicBezTo>
                    <a:pt x="1466327" y="1315219"/>
                    <a:pt x="1457099" y="1329984"/>
                    <a:pt x="1447871" y="1344748"/>
                  </a:cubicBezTo>
                  <a:cubicBezTo>
                    <a:pt x="1444641" y="1350285"/>
                    <a:pt x="1441873" y="1355822"/>
                    <a:pt x="1438643" y="1360897"/>
                  </a:cubicBezTo>
                  <a:cubicBezTo>
                    <a:pt x="1429877" y="1371510"/>
                    <a:pt x="1419264" y="1380738"/>
                    <a:pt x="1410036" y="1390888"/>
                  </a:cubicBezTo>
                  <a:cubicBezTo>
                    <a:pt x="1401270" y="1399655"/>
                    <a:pt x="1400347" y="1413958"/>
                    <a:pt x="1388351" y="1420418"/>
                  </a:cubicBezTo>
                  <a:cubicBezTo>
                    <a:pt x="1369895" y="1427339"/>
                    <a:pt x="1359283" y="1444411"/>
                    <a:pt x="1343134" y="1454100"/>
                  </a:cubicBezTo>
                  <a:lnTo>
                    <a:pt x="1341288" y="1454100"/>
                  </a:lnTo>
                  <a:lnTo>
                    <a:pt x="1340365" y="1455946"/>
                  </a:lnTo>
                  <a:cubicBezTo>
                    <a:pt x="1336213" y="1464712"/>
                    <a:pt x="1327907" y="1470711"/>
                    <a:pt x="1322371" y="1478554"/>
                  </a:cubicBezTo>
                  <a:cubicBezTo>
                    <a:pt x="1320064" y="1481323"/>
                    <a:pt x="1317757" y="1483630"/>
                    <a:pt x="1314988" y="1486398"/>
                  </a:cubicBezTo>
                  <a:cubicBezTo>
                    <a:pt x="1310836" y="1490551"/>
                    <a:pt x="1306683" y="1494703"/>
                    <a:pt x="1301608" y="1497933"/>
                  </a:cubicBezTo>
                  <a:cubicBezTo>
                    <a:pt x="1297916" y="1500702"/>
                    <a:pt x="1293764" y="1503009"/>
                    <a:pt x="1290073" y="1505777"/>
                  </a:cubicBezTo>
                  <a:cubicBezTo>
                    <a:pt x="1284536" y="1510391"/>
                    <a:pt x="1278999" y="1514544"/>
                    <a:pt x="1273462" y="1518696"/>
                  </a:cubicBezTo>
                  <a:cubicBezTo>
                    <a:pt x="1271617" y="1520080"/>
                    <a:pt x="1269771" y="1521465"/>
                    <a:pt x="1267926" y="1522849"/>
                  </a:cubicBezTo>
                  <a:cubicBezTo>
                    <a:pt x="1264234" y="1525617"/>
                    <a:pt x="1261005" y="1528847"/>
                    <a:pt x="1256852" y="1531154"/>
                  </a:cubicBezTo>
                  <a:cubicBezTo>
                    <a:pt x="1253161" y="1533461"/>
                    <a:pt x="1249008" y="1535768"/>
                    <a:pt x="1245317" y="1538536"/>
                  </a:cubicBezTo>
                  <a:cubicBezTo>
                    <a:pt x="1240703" y="1541766"/>
                    <a:pt x="1235628" y="1544996"/>
                    <a:pt x="1231475" y="1548687"/>
                  </a:cubicBezTo>
                  <a:cubicBezTo>
                    <a:pt x="1229629" y="1550533"/>
                    <a:pt x="1227784" y="1551917"/>
                    <a:pt x="1225938" y="1553301"/>
                  </a:cubicBezTo>
                  <a:cubicBezTo>
                    <a:pt x="1208866" y="1569450"/>
                    <a:pt x="1186258" y="1579139"/>
                    <a:pt x="1171032" y="1598057"/>
                  </a:cubicBezTo>
                  <a:cubicBezTo>
                    <a:pt x="1168725" y="1600825"/>
                    <a:pt x="1165956" y="1603594"/>
                    <a:pt x="1163188" y="1605901"/>
                  </a:cubicBezTo>
                  <a:cubicBezTo>
                    <a:pt x="1156267" y="1610515"/>
                    <a:pt x="1150730" y="1616513"/>
                    <a:pt x="1146116" y="1623434"/>
                  </a:cubicBezTo>
                  <a:cubicBezTo>
                    <a:pt x="1142425" y="1628509"/>
                    <a:pt x="1138272" y="1632662"/>
                    <a:pt x="1133197" y="1636353"/>
                  </a:cubicBezTo>
                  <a:cubicBezTo>
                    <a:pt x="1116587" y="1652041"/>
                    <a:pt x="1098131" y="1665421"/>
                    <a:pt x="1078752" y="1677879"/>
                  </a:cubicBezTo>
                  <a:cubicBezTo>
                    <a:pt x="1073215" y="1682493"/>
                    <a:pt x="1066294" y="1686184"/>
                    <a:pt x="1061219" y="1691260"/>
                  </a:cubicBezTo>
                  <a:cubicBezTo>
                    <a:pt x="1056143" y="1696796"/>
                    <a:pt x="1052452" y="1703256"/>
                    <a:pt x="1045992" y="1706947"/>
                  </a:cubicBezTo>
                  <a:cubicBezTo>
                    <a:pt x="1034457" y="1710638"/>
                    <a:pt x="1022461" y="1712023"/>
                    <a:pt x="1014617" y="1722173"/>
                  </a:cubicBezTo>
                  <a:cubicBezTo>
                    <a:pt x="1004005" y="1728172"/>
                    <a:pt x="992470" y="1733247"/>
                    <a:pt x="982781" y="1740629"/>
                  </a:cubicBezTo>
                  <a:cubicBezTo>
                    <a:pt x="978628" y="1743398"/>
                    <a:pt x="974475" y="1746166"/>
                    <a:pt x="969861" y="1748473"/>
                  </a:cubicBezTo>
                  <a:cubicBezTo>
                    <a:pt x="951405" y="1759085"/>
                    <a:pt x="929720" y="1762776"/>
                    <a:pt x="914032" y="1778925"/>
                  </a:cubicBezTo>
                  <a:cubicBezTo>
                    <a:pt x="911725" y="1780771"/>
                    <a:pt x="909880" y="1782155"/>
                    <a:pt x="907573" y="1783539"/>
                  </a:cubicBezTo>
                  <a:cubicBezTo>
                    <a:pt x="899267" y="1788615"/>
                    <a:pt x="891424" y="1794613"/>
                    <a:pt x="882196" y="1798304"/>
                  </a:cubicBezTo>
                  <a:cubicBezTo>
                    <a:pt x="879427" y="1799227"/>
                    <a:pt x="876659" y="1800150"/>
                    <a:pt x="873429" y="1800611"/>
                  </a:cubicBezTo>
                  <a:cubicBezTo>
                    <a:pt x="835594" y="1803841"/>
                    <a:pt x="797759" y="1798304"/>
                    <a:pt x="760386" y="1804302"/>
                  </a:cubicBezTo>
                  <a:cubicBezTo>
                    <a:pt x="738700" y="1807994"/>
                    <a:pt x="717476" y="1811685"/>
                    <a:pt x="696252" y="1817222"/>
                  </a:cubicBezTo>
                  <a:cubicBezTo>
                    <a:pt x="683794" y="1819067"/>
                    <a:pt x="671336" y="1818606"/>
                    <a:pt x="658417" y="1818606"/>
                  </a:cubicBezTo>
                  <a:cubicBezTo>
                    <a:pt x="648727" y="1818144"/>
                    <a:pt x="639961" y="1815837"/>
                    <a:pt x="631656" y="1811223"/>
                  </a:cubicBezTo>
                  <a:cubicBezTo>
                    <a:pt x="608124" y="1794613"/>
                    <a:pt x="579518" y="1808916"/>
                    <a:pt x="555063" y="1799227"/>
                  </a:cubicBezTo>
                  <a:cubicBezTo>
                    <a:pt x="555063" y="1797381"/>
                    <a:pt x="555063" y="1795997"/>
                    <a:pt x="555063" y="1794152"/>
                  </a:cubicBezTo>
                  <a:cubicBezTo>
                    <a:pt x="556909" y="1771543"/>
                    <a:pt x="543067" y="1780310"/>
                    <a:pt x="531993" y="1782617"/>
                  </a:cubicBezTo>
                  <a:cubicBezTo>
                    <a:pt x="516767" y="1778003"/>
                    <a:pt x="507078" y="1794152"/>
                    <a:pt x="493236" y="1793690"/>
                  </a:cubicBezTo>
                  <a:cubicBezTo>
                    <a:pt x="485854" y="1784924"/>
                    <a:pt x="493697" y="1778925"/>
                    <a:pt x="498311" y="1768775"/>
                  </a:cubicBezTo>
                  <a:cubicBezTo>
                    <a:pt x="482624" y="1772466"/>
                    <a:pt x="471550" y="1772927"/>
                    <a:pt x="460938" y="1776618"/>
                  </a:cubicBezTo>
                  <a:close/>
                </a:path>
              </a:pathLst>
            </a:custGeom>
            <a:solidFill>
              <a:schemeClr val="accent6"/>
            </a:solidFill>
            <a:ln w="4614"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BE0FE75F-EC4C-4A41-9F35-2055F4322968}"/>
                </a:ext>
              </a:extLst>
            </p:cNvPr>
            <p:cNvSpPr/>
            <p:nvPr/>
          </p:nvSpPr>
          <p:spPr>
            <a:xfrm>
              <a:off x="2245828" y="3958917"/>
              <a:ext cx="7700344" cy="1695448"/>
            </a:xfrm>
            <a:custGeom>
              <a:avLst/>
              <a:gdLst>
                <a:gd name="connsiteX0" fmla="*/ 530390 w 7700344"/>
                <a:gd name="connsiteY0" fmla="*/ 1404103 h 1695448"/>
                <a:gd name="connsiteX1" fmla="*/ 7172737 w 7700344"/>
                <a:gd name="connsiteY1" fmla="*/ 1410460 h 1695448"/>
                <a:gd name="connsiteX2" fmla="*/ 7197061 w 7700344"/>
                <a:gd name="connsiteY2" fmla="*/ 1410460 h 1695448"/>
                <a:gd name="connsiteX3" fmla="*/ 7231723 w 7700344"/>
                <a:gd name="connsiteY3" fmla="*/ 1426492 h 1695448"/>
                <a:gd name="connsiteX4" fmla="*/ 7219561 w 7700344"/>
                <a:gd name="connsiteY4" fmla="*/ 1684945 h 1695448"/>
                <a:gd name="connsiteX5" fmla="*/ 7195237 w 7700344"/>
                <a:gd name="connsiteY5" fmla="*/ 1695448 h 1695448"/>
                <a:gd name="connsiteX6" fmla="*/ 6866859 w 7700344"/>
                <a:gd name="connsiteY6" fmla="*/ 1695448 h 1695448"/>
                <a:gd name="connsiteX7" fmla="*/ 6831589 w 7700344"/>
                <a:gd name="connsiteY7" fmla="*/ 1687432 h 1695448"/>
                <a:gd name="connsiteX8" fmla="*/ 6676523 w 7700344"/>
                <a:gd name="connsiteY8" fmla="*/ 1598978 h 1695448"/>
                <a:gd name="connsiteX9" fmla="*/ 6618143 w 7700344"/>
                <a:gd name="connsiteY9" fmla="*/ 1585710 h 1695448"/>
                <a:gd name="connsiteX10" fmla="*/ 1024172 w 7700344"/>
                <a:gd name="connsiteY10" fmla="*/ 1587922 h 1695448"/>
                <a:gd name="connsiteX11" fmla="*/ 971875 w 7700344"/>
                <a:gd name="connsiteY11" fmla="*/ 1598702 h 1695448"/>
                <a:gd name="connsiteX12" fmla="*/ 797956 w 7700344"/>
                <a:gd name="connsiteY12" fmla="*/ 1685497 h 1695448"/>
                <a:gd name="connsiteX13" fmla="*/ 765119 w 7700344"/>
                <a:gd name="connsiteY13" fmla="*/ 1692684 h 1695448"/>
                <a:gd name="connsiteX14" fmla="*/ 506674 w 7700344"/>
                <a:gd name="connsiteY14" fmla="*/ 1689091 h 1695448"/>
                <a:gd name="connsiteX15" fmla="*/ 479309 w 7700344"/>
                <a:gd name="connsiteY15" fmla="*/ 1676928 h 1695448"/>
                <a:gd name="connsiteX16" fmla="*/ 465323 w 7700344"/>
                <a:gd name="connsiteY16" fmla="*/ 1422899 h 1695448"/>
                <a:gd name="connsiteX17" fmla="*/ 509106 w 7700344"/>
                <a:gd name="connsiteY17" fmla="*/ 1404379 h 1695448"/>
                <a:gd name="connsiteX18" fmla="*/ 530390 w 7700344"/>
                <a:gd name="connsiteY18" fmla="*/ 1404103 h 1695448"/>
                <a:gd name="connsiteX19" fmla="*/ 1075862 w 7700344"/>
                <a:gd name="connsiteY19" fmla="*/ 1123814 h 1695448"/>
                <a:gd name="connsiteX20" fmla="*/ 5502268 w 7700344"/>
                <a:gd name="connsiteY20" fmla="*/ 1131277 h 1695448"/>
                <a:gd name="connsiteX21" fmla="*/ 6761049 w 7700344"/>
                <a:gd name="connsiteY21" fmla="*/ 1132107 h 1695448"/>
                <a:gd name="connsiteX22" fmla="*/ 6807872 w 7700344"/>
                <a:gd name="connsiteY22" fmla="*/ 1145928 h 1695448"/>
                <a:gd name="connsiteX23" fmla="*/ 7035304 w 7700344"/>
                <a:gd name="connsiteY23" fmla="*/ 1356835 h 1695448"/>
                <a:gd name="connsiteX24" fmla="*/ 7099155 w 7700344"/>
                <a:gd name="connsiteY24" fmla="*/ 1385859 h 1695448"/>
                <a:gd name="connsiteX25" fmla="*/ 7157533 w 7700344"/>
                <a:gd name="connsiteY25" fmla="*/ 1398574 h 1695448"/>
                <a:gd name="connsiteX26" fmla="*/ 7156317 w 7700344"/>
                <a:gd name="connsiteY26" fmla="*/ 1400786 h 1695448"/>
                <a:gd name="connsiteX27" fmla="*/ 538903 w 7700344"/>
                <a:gd name="connsiteY27" fmla="*/ 1394704 h 1695448"/>
                <a:gd name="connsiteX28" fmla="*/ 664173 w 7700344"/>
                <a:gd name="connsiteY28" fmla="*/ 1361811 h 1695448"/>
                <a:gd name="connsiteX29" fmla="*/ 712822 w 7700344"/>
                <a:gd name="connsiteY29" fmla="*/ 1341908 h 1695448"/>
                <a:gd name="connsiteX30" fmla="*/ 1027214 w 7700344"/>
                <a:gd name="connsiteY30" fmla="*/ 1135700 h 1695448"/>
                <a:gd name="connsiteX31" fmla="*/ 1075862 w 7700344"/>
                <a:gd name="connsiteY31" fmla="*/ 1123814 h 1695448"/>
                <a:gd name="connsiteX32" fmla="*/ 6273954 w 7700344"/>
                <a:gd name="connsiteY32" fmla="*/ 907655 h 1695448"/>
                <a:gd name="connsiteX33" fmla="*/ 6295846 w 7700344"/>
                <a:gd name="connsiteY33" fmla="*/ 917606 h 1695448"/>
                <a:gd name="connsiteX34" fmla="*/ 6312873 w 7700344"/>
                <a:gd name="connsiteY34" fmla="*/ 1100871 h 1695448"/>
                <a:gd name="connsiteX35" fmla="*/ 6289157 w 7700344"/>
                <a:gd name="connsiteY35" fmla="*/ 1112758 h 1695448"/>
                <a:gd name="connsiteX36" fmla="*/ 6158413 w 7700344"/>
                <a:gd name="connsiteY36" fmla="*/ 1112758 h 1695448"/>
                <a:gd name="connsiteX37" fmla="*/ 6135306 w 7700344"/>
                <a:gd name="connsiteY37" fmla="*/ 1101977 h 1695448"/>
                <a:gd name="connsiteX38" fmla="*/ 6137130 w 7700344"/>
                <a:gd name="connsiteY38" fmla="*/ 918159 h 1695448"/>
                <a:gd name="connsiteX39" fmla="*/ 6158413 w 7700344"/>
                <a:gd name="connsiteY39" fmla="*/ 907931 h 1695448"/>
                <a:gd name="connsiteX40" fmla="*/ 6273954 w 7700344"/>
                <a:gd name="connsiteY40" fmla="*/ 907655 h 1695448"/>
                <a:gd name="connsiteX41" fmla="*/ 1492416 w 7700344"/>
                <a:gd name="connsiteY41" fmla="*/ 905720 h 1695448"/>
                <a:gd name="connsiteX42" fmla="*/ 1635320 w 7700344"/>
                <a:gd name="connsiteY42" fmla="*/ 905720 h 1695448"/>
                <a:gd name="connsiteX43" fmla="*/ 1655388 w 7700344"/>
                <a:gd name="connsiteY43" fmla="*/ 915118 h 1695448"/>
                <a:gd name="connsiteX44" fmla="*/ 1655388 w 7700344"/>
                <a:gd name="connsiteY44" fmla="*/ 1006337 h 1695448"/>
                <a:gd name="connsiteX45" fmla="*/ 1665118 w 7700344"/>
                <a:gd name="connsiteY45" fmla="*/ 1006060 h 1695448"/>
                <a:gd name="connsiteX46" fmla="*/ 1665726 w 7700344"/>
                <a:gd name="connsiteY46" fmla="*/ 1093132 h 1695448"/>
                <a:gd name="connsiteX47" fmla="*/ 1642617 w 7700344"/>
                <a:gd name="connsiteY47" fmla="*/ 1103912 h 1695448"/>
                <a:gd name="connsiteX48" fmla="*/ 1505792 w 7700344"/>
                <a:gd name="connsiteY48" fmla="*/ 1103912 h 1695448"/>
                <a:gd name="connsiteX49" fmla="*/ 1482078 w 7700344"/>
                <a:gd name="connsiteY49" fmla="*/ 1094514 h 1695448"/>
                <a:gd name="connsiteX50" fmla="*/ 1472347 w 7700344"/>
                <a:gd name="connsiteY50" fmla="*/ 915118 h 1695448"/>
                <a:gd name="connsiteX51" fmla="*/ 1492416 w 7700344"/>
                <a:gd name="connsiteY51" fmla="*/ 905720 h 1695448"/>
                <a:gd name="connsiteX52" fmla="*/ 4281191 w 7700344"/>
                <a:gd name="connsiteY52" fmla="*/ 704211 h 1695448"/>
                <a:gd name="connsiteX53" fmla="*/ 5001188 w 7700344"/>
                <a:gd name="connsiteY53" fmla="*/ 704211 h 1695448"/>
                <a:gd name="connsiteX54" fmla="*/ 5002406 w 7700344"/>
                <a:gd name="connsiteY54" fmla="*/ 705869 h 1695448"/>
                <a:gd name="connsiteX55" fmla="*/ 5734566 w 7700344"/>
                <a:gd name="connsiteY55" fmla="*/ 705593 h 1695448"/>
                <a:gd name="connsiteX56" fmla="*/ 5764971 w 7700344"/>
                <a:gd name="connsiteY56" fmla="*/ 719137 h 1695448"/>
                <a:gd name="connsiteX57" fmla="*/ 5770444 w 7700344"/>
                <a:gd name="connsiteY57" fmla="*/ 797917 h 1695448"/>
                <a:gd name="connsiteX58" fmla="*/ 5748552 w 7700344"/>
                <a:gd name="connsiteY58" fmla="*/ 810079 h 1695448"/>
                <a:gd name="connsiteX59" fmla="*/ 5288216 w 7700344"/>
                <a:gd name="connsiteY59" fmla="*/ 844355 h 1695448"/>
                <a:gd name="connsiteX60" fmla="*/ 4874094 w 7700344"/>
                <a:gd name="connsiteY60" fmla="*/ 870338 h 1695448"/>
                <a:gd name="connsiteX61" fmla="*/ 4515311 w 7700344"/>
                <a:gd name="connsiteY61" fmla="*/ 888306 h 1695448"/>
                <a:gd name="connsiteX62" fmla="*/ 4306731 w 7700344"/>
                <a:gd name="connsiteY62" fmla="*/ 896598 h 1695448"/>
                <a:gd name="connsiteX63" fmla="*/ 4267812 w 7700344"/>
                <a:gd name="connsiteY63" fmla="*/ 881672 h 1695448"/>
                <a:gd name="connsiteX64" fmla="*/ 4245312 w 7700344"/>
                <a:gd name="connsiteY64" fmla="*/ 721901 h 1695448"/>
                <a:gd name="connsiteX65" fmla="*/ 4281191 w 7700344"/>
                <a:gd name="connsiteY65" fmla="*/ 704211 h 1695448"/>
                <a:gd name="connsiteX66" fmla="*/ 2014169 w 7700344"/>
                <a:gd name="connsiteY66" fmla="*/ 703658 h 1695448"/>
                <a:gd name="connsiteX67" fmla="*/ 2712883 w 7700344"/>
                <a:gd name="connsiteY67" fmla="*/ 703934 h 1695448"/>
                <a:gd name="connsiteX68" fmla="*/ 3408559 w 7700344"/>
                <a:gd name="connsiteY68" fmla="*/ 703658 h 1695448"/>
                <a:gd name="connsiteX69" fmla="*/ 3437139 w 7700344"/>
                <a:gd name="connsiteY69" fmla="*/ 717202 h 1695448"/>
                <a:gd name="connsiteX70" fmla="*/ 3412814 w 7700344"/>
                <a:gd name="connsiteY70" fmla="*/ 894940 h 1695448"/>
                <a:gd name="connsiteX71" fmla="*/ 3397004 w 7700344"/>
                <a:gd name="connsiteY71" fmla="*/ 901574 h 1695448"/>
                <a:gd name="connsiteX72" fmla="*/ 2992004 w 7700344"/>
                <a:gd name="connsiteY72" fmla="*/ 884713 h 1695448"/>
                <a:gd name="connsiteX73" fmla="*/ 2506127 w 7700344"/>
                <a:gd name="connsiteY73" fmla="*/ 853201 h 1695448"/>
                <a:gd name="connsiteX74" fmla="*/ 2088967 w 7700344"/>
                <a:gd name="connsiteY74" fmla="*/ 826941 h 1695448"/>
                <a:gd name="connsiteX75" fmla="*/ 2007480 w 7700344"/>
                <a:gd name="connsiteY75" fmla="*/ 823071 h 1695448"/>
                <a:gd name="connsiteX76" fmla="*/ 1986804 w 7700344"/>
                <a:gd name="connsiteY76" fmla="*/ 812291 h 1695448"/>
                <a:gd name="connsiteX77" fmla="*/ 1987412 w 7700344"/>
                <a:gd name="connsiteY77" fmla="*/ 715544 h 1695448"/>
                <a:gd name="connsiteX78" fmla="*/ 2014169 w 7700344"/>
                <a:gd name="connsiteY78" fmla="*/ 703658 h 1695448"/>
                <a:gd name="connsiteX79" fmla="*/ 3850172 w 7700344"/>
                <a:gd name="connsiteY79" fmla="*/ 702109 h 1695448"/>
                <a:gd name="connsiteX80" fmla="*/ 3679665 w 7700344"/>
                <a:gd name="connsiteY80" fmla="*/ 872616 h 1695448"/>
                <a:gd name="connsiteX81" fmla="*/ 3850172 w 7700344"/>
                <a:gd name="connsiteY81" fmla="*/ 1043123 h 1695448"/>
                <a:gd name="connsiteX82" fmla="*/ 4020679 w 7700344"/>
                <a:gd name="connsiteY82" fmla="*/ 872616 h 1695448"/>
                <a:gd name="connsiteX83" fmla="*/ 3850172 w 7700344"/>
                <a:gd name="connsiteY83" fmla="*/ 702109 h 1695448"/>
                <a:gd name="connsiteX84" fmla="*/ 6585305 w 7700344"/>
                <a:gd name="connsiteY84" fmla="*/ 598342 h 1695448"/>
                <a:gd name="connsiteX85" fmla="*/ 6616925 w 7700344"/>
                <a:gd name="connsiteY85" fmla="*/ 612440 h 1695448"/>
                <a:gd name="connsiteX86" fmla="*/ 6613277 w 7700344"/>
                <a:gd name="connsiteY86" fmla="*/ 850160 h 1695448"/>
                <a:gd name="connsiteX87" fmla="*/ 6511115 w 7700344"/>
                <a:gd name="connsiteY87" fmla="*/ 897151 h 1695448"/>
                <a:gd name="connsiteX88" fmla="*/ 5890847 w 7700344"/>
                <a:gd name="connsiteY88" fmla="*/ 899639 h 1695448"/>
                <a:gd name="connsiteX89" fmla="*/ 5828820 w 7700344"/>
                <a:gd name="connsiteY89" fmla="*/ 894663 h 1695448"/>
                <a:gd name="connsiteX90" fmla="*/ 5794158 w 7700344"/>
                <a:gd name="connsiteY90" fmla="*/ 865916 h 1695448"/>
                <a:gd name="connsiteX91" fmla="*/ 5782604 w 7700344"/>
                <a:gd name="connsiteY91" fmla="*/ 682374 h 1695448"/>
                <a:gd name="connsiteX92" fmla="*/ 5782346 w 7700344"/>
                <a:gd name="connsiteY92" fmla="*/ 680811 h 1695448"/>
                <a:gd name="connsiteX93" fmla="*/ 5777512 w 7700344"/>
                <a:gd name="connsiteY93" fmla="*/ 656805 h 1695448"/>
                <a:gd name="connsiteX94" fmla="*/ 5778348 w 7700344"/>
                <a:gd name="connsiteY94" fmla="*/ 631513 h 1695448"/>
                <a:gd name="connsiteX95" fmla="*/ 5778347 w 7700344"/>
                <a:gd name="connsiteY95" fmla="*/ 631513 h 1695448"/>
                <a:gd name="connsiteX96" fmla="*/ 5846455 w 7700344"/>
                <a:gd name="connsiteY96" fmla="*/ 598619 h 1695448"/>
                <a:gd name="connsiteX97" fmla="*/ 6585305 w 7700344"/>
                <a:gd name="connsiteY97" fmla="*/ 598342 h 1695448"/>
                <a:gd name="connsiteX98" fmla="*/ 1943020 w 7700344"/>
                <a:gd name="connsiteY98" fmla="*/ 598066 h 1695448"/>
                <a:gd name="connsiteX99" fmla="*/ 1967953 w 7700344"/>
                <a:gd name="connsiteY99" fmla="*/ 609122 h 1695448"/>
                <a:gd name="connsiteX100" fmla="*/ 1965520 w 7700344"/>
                <a:gd name="connsiteY100" fmla="*/ 859005 h 1695448"/>
                <a:gd name="connsiteX101" fmla="*/ 1888291 w 7700344"/>
                <a:gd name="connsiteY101" fmla="*/ 893557 h 1695448"/>
                <a:gd name="connsiteX102" fmla="*/ 1201738 w 7700344"/>
                <a:gd name="connsiteY102" fmla="*/ 896598 h 1695448"/>
                <a:gd name="connsiteX103" fmla="*/ 1131198 w 7700344"/>
                <a:gd name="connsiteY103" fmla="*/ 866745 h 1695448"/>
                <a:gd name="connsiteX104" fmla="*/ 1130589 w 7700344"/>
                <a:gd name="connsiteY104" fmla="*/ 865363 h 1695448"/>
                <a:gd name="connsiteX105" fmla="*/ 1129982 w 7700344"/>
                <a:gd name="connsiteY105" fmla="*/ 600830 h 1695448"/>
                <a:gd name="connsiteX106" fmla="*/ 1132414 w 7700344"/>
                <a:gd name="connsiteY106" fmla="*/ 598895 h 1695448"/>
                <a:gd name="connsiteX107" fmla="*/ 1600048 w 7700344"/>
                <a:gd name="connsiteY107" fmla="*/ 598342 h 1695448"/>
                <a:gd name="connsiteX108" fmla="*/ 1943020 w 7700344"/>
                <a:gd name="connsiteY108" fmla="*/ 598066 h 1695448"/>
                <a:gd name="connsiteX109" fmla="*/ 4731189 w 7700344"/>
                <a:gd name="connsiteY109" fmla="*/ 446865 h 1695448"/>
                <a:gd name="connsiteX110" fmla="*/ 7675031 w 7700344"/>
                <a:gd name="connsiteY110" fmla="*/ 447141 h 1695448"/>
                <a:gd name="connsiteX111" fmla="*/ 7437263 w 7700344"/>
                <a:gd name="connsiteY111" fmla="*/ 570425 h 1695448"/>
                <a:gd name="connsiteX112" fmla="*/ 7389830 w 7700344"/>
                <a:gd name="connsiteY112" fmla="*/ 578993 h 1695448"/>
                <a:gd name="connsiteX113" fmla="*/ 5063823 w 7700344"/>
                <a:gd name="connsiteY113" fmla="*/ 578164 h 1695448"/>
                <a:gd name="connsiteX114" fmla="*/ 4953148 w 7700344"/>
                <a:gd name="connsiteY114" fmla="*/ 575953 h 1695448"/>
                <a:gd name="connsiteX115" fmla="*/ 4881999 w 7700344"/>
                <a:gd name="connsiteY115" fmla="*/ 537531 h 1695448"/>
                <a:gd name="connsiteX116" fmla="*/ 4731797 w 7700344"/>
                <a:gd name="connsiteY116" fmla="*/ 449076 h 1695448"/>
                <a:gd name="connsiteX117" fmla="*/ 4731189 w 7700344"/>
                <a:gd name="connsiteY117" fmla="*/ 446865 h 1695448"/>
                <a:gd name="connsiteX118" fmla="*/ 20796 w 7700344"/>
                <a:gd name="connsiteY118" fmla="*/ 446588 h 1695448"/>
                <a:gd name="connsiteX119" fmla="*/ 2969504 w 7700344"/>
                <a:gd name="connsiteY119" fmla="*/ 446588 h 1695448"/>
                <a:gd name="connsiteX120" fmla="*/ 2898965 w 7700344"/>
                <a:gd name="connsiteY120" fmla="*/ 483075 h 1695448"/>
                <a:gd name="connsiteX121" fmla="*/ 2728694 w 7700344"/>
                <a:gd name="connsiteY121" fmla="*/ 571253 h 1695448"/>
                <a:gd name="connsiteX122" fmla="*/ 2689775 w 7700344"/>
                <a:gd name="connsiteY122" fmla="*/ 578993 h 1695448"/>
                <a:gd name="connsiteX123" fmla="*/ 270119 w 7700344"/>
                <a:gd name="connsiteY123" fmla="*/ 578440 h 1695448"/>
                <a:gd name="connsiteX124" fmla="*/ 229984 w 7700344"/>
                <a:gd name="connsiteY124" fmla="*/ 569595 h 1695448"/>
                <a:gd name="connsiteX125" fmla="*/ 20796 w 7700344"/>
                <a:gd name="connsiteY125" fmla="*/ 446588 h 1695448"/>
                <a:gd name="connsiteX126" fmla="*/ 7668951 w 7700344"/>
                <a:gd name="connsiteY126" fmla="*/ 345419 h 1695448"/>
                <a:gd name="connsiteX127" fmla="*/ 7699965 w 7700344"/>
                <a:gd name="connsiteY127" fmla="*/ 359240 h 1695448"/>
                <a:gd name="connsiteX128" fmla="*/ 7694492 w 7700344"/>
                <a:gd name="connsiteY128" fmla="*/ 424199 h 1695448"/>
                <a:gd name="connsiteX129" fmla="*/ 7664695 w 7700344"/>
                <a:gd name="connsiteY129" fmla="*/ 436361 h 1695448"/>
                <a:gd name="connsiteX130" fmla="*/ 6770779 w 7700344"/>
                <a:gd name="connsiteY130" fmla="*/ 436085 h 1695448"/>
                <a:gd name="connsiteX131" fmla="*/ 4743351 w 7700344"/>
                <a:gd name="connsiteY131" fmla="*/ 436361 h 1695448"/>
                <a:gd name="connsiteX132" fmla="*/ 4706256 w 7700344"/>
                <a:gd name="connsiteY132" fmla="*/ 420329 h 1695448"/>
                <a:gd name="connsiteX133" fmla="*/ 4705648 w 7700344"/>
                <a:gd name="connsiteY133" fmla="*/ 359517 h 1695448"/>
                <a:gd name="connsiteX134" fmla="*/ 4734837 w 7700344"/>
                <a:gd name="connsiteY134" fmla="*/ 345972 h 1695448"/>
                <a:gd name="connsiteX135" fmla="*/ 5799023 w 7700344"/>
                <a:gd name="connsiteY135" fmla="*/ 345972 h 1695448"/>
                <a:gd name="connsiteX136" fmla="*/ 6203414 w 7700344"/>
                <a:gd name="connsiteY136" fmla="*/ 345972 h 1695448"/>
                <a:gd name="connsiteX137" fmla="*/ 6204023 w 7700344"/>
                <a:gd name="connsiteY137" fmla="*/ 345695 h 1695448"/>
                <a:gd name="connsiteX138" fmla="*/ 7668951 w 7700344"/>
                <a:gd name="connsiteY138" fmla="*/ 345419 h 1695448"/>
                <a:gd name="connsiteX139" fmla="*/ 2964640 w 7700344"/>
                <a:gd name="connsiteY139" fmla="*/ 345419 h 1695448"/>
                <a:gd name="connsiteX140" fmla="*/ 2993222 w 7700344"/>
                <a:gd name="connsiteY140" fmla="*/ 358687 h 1695448"/>
                <a:gd name="connsiteX141" fmla="*/ 2987749 w 7700344"/>
                <a:gd name="connsiteY141" fmla="*/ 427793 h 1695448"/>
                <a:gd name="connsiteX142" fmla="*/ 2968897 w 7700344"/>
                <a:gd name="connsiteY142" fmla="*/ 436361 h 1695448"/>
                <a:gd name="connsiteX143" fmla="*/ 2953694 w 7700344"/>
                <a:gd name="connsiteY143" fmla="*/ 436361 h 1695448"/>
                <a:gd name="connsiteX144" fmla="*/ 39039 w 7700344"/>
                <a:gd name="connsiteY144" fmla="*/ 436638 h 1695448"/>
                <a:gd name="connsiteX145" fmla="*/ 728 w 7700344"/>
                <a:gd name="connsiteY145" fmla="*/ 419500 h 1695448"/>
                <a:gd name="connsiteX146" fmla="*/ 120 w 7700344"/>
                <a:gd name="connsiteY146" fmla="*/ 358687 h 1695448"/>
                <a:gd name="connsiteX147" fmla="*/ 28701 w 7700344"/>
                <a:gd name="connsiteY147" fmla="*/ 346248 h 1695448"/>
                <a:gd name="connsiteX148" fmla="*/ 1496671 w 7700344"/>
                <a:gd name="connsiteY148" fmla="*/ 346525 h 1695448"/>
                <a:gd name="connsiteX149" fmla="*/ 1496671 w 7700344"/>
                <a:gd name="connsiteY149" fmla="*/ 345695 h 1695448"/>
                <a:gd name="connsiteX150" fmla="*/ 2964640 w 7700344"/>
                <a:gd name="connsiteY150" fmla="*/ 345419 h 1695448"/>
                <a:gd name="connsiteX151" fmla="*/ 3850172 w 7700344"/>
                <a:gd name="connsiteY151" fmla="*/ 103055 h 1695448"/>
                <a:gd name="connsiteX152" fmla="*/ 3679665 w 7700344"/>
                <a:gd name="connsiteY152" fmla="*/ 273562 h 1695448"/>
                <a:gd name="connsiteX153" fmla="*/ 3679665 w 7700344"/>
                <a:gd name="connsiteY153" fmla="*/ 599054 h 1695448"/>
                <a:gd name="connsiteX154" fmla="*/ 3738485 w 7700344"/>
                <a:gd name="connsiteY154" fmla="*/ 599054 h 1695448"/>
                <a:gd name="connsiteX155" fmla="*/ 3850173 w 7700344"/>
                <a:gd name="connsiteY155" fmla="*/ 223783 h 1695448"/>
                <a:gd name="connsiteX156" fmla="*/ 3961861 w 7700344"/>
                <a:gd name="connsiteY156" fmla="*/ 599054 h 1695448"/>
                <a:gd name="connsiteX157" fmla="*/ 4020679 w 7700344"/>
                <a:gd name="connsiteY157" fmla="*/ 599054 h 1695448"/>
                <a:gd name="connsiteX158" fmla="*/ 4020679 w 7700344"/>
                <a:gd name="connsiteY158" fmla="*/ 273562 h 1695448"/>
                <a:gd name="connsiteX159" fmla="*/ 3850172 w 7700344"/>
                <a:gd name="connsiteY159" fmla="*/ 103055 h 1695448"/>
                <a:gd name="connsiteX160" fmla="*/ 3841577 w 7700344"/>
                <a:gd name="connsiteY160" fmla="*/ 133 h 1695448"/>
                <a:gd name="connsiteX161" fmla="*/ 3922407 w 7700344"/>
                <a:gd name="connsiteY161" fmla="*/ 4042 h 1695448"/>
                <a:gd name="connsiteX162" fmla="*/ 4098758 w 7700344"/>
                <a:gd name="connsiteY162" fmla="*/ 77845 h 1695448"/>
                <a:gd name="connsiteX163" fmla="*/ 4121866 w 7700344"/>
                <a:gd name="connsiteY163" fmla="*/ 134235 h 1695448"/>
                <a:gd name="connsiteX164" fmla="*/ 4154704 w 7700344"/>
                <a:gd name="connsiteY164" fmla="*/ 366979 h 1695448"/>
                <a:gd name="connsiteX165" fmla="*/ 4189366 w 7700344"/>
                <a:gd name="connsiteY165" fmla="*/ 601106 h 1695448"/>
                <a:gd name="connsiteX166" fmla="*/ 4215515 w 7700344"/>
                <a:gd name="connsiteY166" fmla="*/ 789900 h 1695448"/>
                <a:gd name="connsiteX167" fmla="*/ 4250177 w 7700344"/>
                <a:gd name="connsiteY167" fmla="*/ 1024026 h 1695448"/>
                <a:gd name="connsiteX168" fmla="*/ 4261122 w 7700344"/>
                <a:gd name="connsiteY168" fmla="*/ 1103911 h 1695448"/>
                <a:gd name="connsiteX169" fmla="*/ 4248960 w 7700344"/>
                <a:gd name="connsiteY169" fmla="*/ 1110269 h 1695448"/>
                <a:gd name="connsiteX170" fmla="*/ 4230718 w 7700344"/>
                <a:gd name="connsiteY170" fmla="*/ 1110269 h 1695448"/>
                <a:gd name="connsiteX171" fmla="*/ 3841530 w 7700344"/>
                <a:gd name="connsiteY171" fmla="*/ 1110269 h 1695448"/>
                <a:gd name="connsiteX172" fmla="*/ 3840921 w 7700344"/>
                <a:gd name="connsiteY172" fmla="*/ 1109716 h 1695448"/>
                <a:gd name="connsiteX173" fmla="*/ 3451733 w 7700344"/>
                <a:gd name="connsiteY173" fmla="*/ 1109992 h 1695448"/>
                <a:gd name="connsiteX174" fmla="*/ 3423760 w 7700344"/>
                <a:gd name="connsiteY174" fmla="*/ 1097554 h 1695448"/>
                <a:gd name="connsiteX175" fmla="*/ 3459031 w 7700344"/>
                <a:gd name="connsiteY175" fmla="*/ 853753 h 1695448"/>
                <a:gd name="connsiteX176" fmla="*/ 3485178 w 7700344"/>
                <a:gd name="connsiteY176" fmla="*/ 658048 h 1695448"/>
                <a:gd name="connsiteX177" fmla="*/ 3519233 w 7700344"/>
                <a:gd name="connsiteY177" fmla="*/ 414247 h 1695448"/>
                <a:gd name="connsiteX178" fmla="*/ 3539639 w 7700344"/>
                <a:gd name="connsiteY178" fmla="*/ 266043 h 1695448"/>
                <a:gd name="connsiteX179" fmla="*/ 3539639 w 7700344"/>
                <a:gd name="connsiteY179" fmla="*/ 199174 h 1695448"/>
                <a:gd name="connsiteX180" fmla="*/ 3553869 w 7700344"/>
                <a:gd name="connsiteY180" fmla="*/ 128694 h 1695448"/>
                <a:gd name="connsiteX181" fmla="*/ 3559957 w 7700344"/>
                <a:gd name="connsiteY181" fmla="*/ 119664 h 1695448"/>
                <a:gd name="connsiteX182" fmla="*/ 3560584 w 7700344"/>
                <a:gd name="connsiteY182" fmla="*/ 115162 h 1695448"/>
                <a:gd name="connsiteX183" fmla="*/ 3579381 w 7700344"/>
                <a:gd name="connsiteY183" fmla="*/ 90855 h 1695448"/>
                <a:gd name="connsiteX184" fmla="*/ 3592673 w 7700344"/>
                <a:gd name="connsiteY184" fmla="*/ 71140 h 1695448"/>
                <a:gd name="connsiteX185" fmla="*/ 3720707 w 7700344"/>
                <a:gd name="connsiteY185" fmla="*/ 18106 h 1695448"/>
                <a:gd name="connsiteX186" fmla="*/ 3723033 w 7700344"/>
                <a:gd name="connsiteY186" fmla="*/ 18106 h 1695448"/>
                <a:gd name="connsiteX187" fmla="*/ 3734353 w 7700344"/>
                <a:gd name="connsiteY187" fmla="*/ 14005 h 1695448"/>
                <a:gd name="connsiteX188" fmla="*/ 3841577 w 7700344"/>
                <a:gd name="connsiteY188" fmla="*/ 133 h 1695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Lst>
              <a:rect l="l" t="t" r="r" b="b"/>
              <a:pathLst>
                <a:path w="7700344" h="1695448">
                  <a:moveTo>
                    <a:pt x="530390" y="1404103"/>
                  </a:moveTo>
                  <a:lnTo>
                    <a:pt x="7172737" y="1410460"/>
                  </a:lnTo>
                  <a:lnTo>
                    <a:pt x="7197061" y="1410460"/>
                  </a:lnTo>
                  <a:cubicBezTo>
                    <a:pt x="7221385" y="1410184"/>
                    <a:pt x="7232331" y="1413777"/>
                    <a:pt x="7231723" y="1426492"/>
                  </a:cubicBezTo>
                  <a:cubicBezTo>
                    <a:pt x="7226249" y="1512459"/>
                    <a:pt x="7222601" y="1598702"/>
                    <a:pt x="7219561" y="1684945"/>
                  </a:cubicBezTo>
                  <a:cubicBezTo>
                    <a:pt x="7218953" y="1693514"/>
                    <a:pt x="7214087" y="1695448"/>
                    <a:pt x="7195237" y="1695448"/>
                  </a:cubicBezTo>
                  <a:lnTo>
                    <a:pt x="6866859" y="1695448"/>
                  </a:lnTo>
                  <a:cubicBezTo>
                    <a:pt x="6850440" y="1695448"/>
                    <a:pt x="6840711" y="1692961"/>
                    <a:pt x="6831589" y="1687432"/>
                  </a:cubicBezTo>
                  <a:lnTo>
                    <a:pt x="6676523" y="1598978"/>
                  </a:lnTo>
                  <a:cubicBezTo>
                    <a:pt x="6660711" y="1589856"/>
                    <a:pt x="6644293" y="1585710"/>
                    <a:pt x="6618143" y="1585710"/>
                  </a:cubicBezTo>
                  <a:lnTo>
                    <a:pt x="1024172" y="1587922"/>
                  </a:lnTo>
                  <a:cubicBezTo>
                    <a:pt x="1001673" y="1587922"/>
                    <a:pt x="986471" y="1591238"/>
                    <a:pt x="971875" y="1598702"/>
                  </a:cubicBezTo>
                  <a:cubicBezTo>
                    <a:pt x="914715" y="1628002"/>
                    <a:pt x="855727" y="1656473"/>
                    <a:pt x="797956" y="1685497"/>
                  </a:cubicBezTo>
                  <a:cubicBezTo>
                    <a:pt x="788835" y="1690197"/>
                    <a:pt x="780321" y="1693237"/>
                    <a:pt x="765119" y="1692684"/>
                  </a:cubicBezTo>
                  <a:cubicBezTo>
                    <a:pt x="679377" y="1691026"/>
                    <a:pt x="593025" y="1689920"/>
                    <a:pt x="506674" y="1689091"/>
                  </a:cubicBezTo>
                  <a:cubicBezTo>
                    <a:pt x="486607" y="1688815"/>
                    <a:pt x="479918" y="1686603"/>
                    <a:pt x="479309" y="1676928"/>
                  </a:cubicBezTo>
                  <a:cubicBezTo>
                    <a:pt x="475661" y="1592068"/>
                    <a:pt x="470797" y="1507484"/>
                    <a:pt x="465323" y="1422899"/>
                  </a:cubicBezTo>
                  <a:cubicBezTo>
                    <a:pt x="464715" y="1408249"/>
                    <a:pt x="490864" y="1408525"/>
                    <a:pt x="509106" y="1404379"/>
                  </a:cubicBezTo>
                  <a:cubicBezTo>
                    <a:pt x="514580" y="1402997"/>
                    <a:pt x="523093" y="1404103"/>
                    <a:pt x="530390" y="1404103"/>
                  </a:cubicBezTo>
                  <a:close/>
                  <a:moveTo>
                    <a:pt x="1075862" y="1123814"/>
                  </a:moveTo>
                  <a:cubicBezTo>
                    <a:pt x="2551127" y="1126578"/>
                    <a:pt x="4027002" y="1129066"/>
                    <a:pt x="5502268" y="1131277"/>
                  </a:cubicBezTo>
                  <a:cubicBezTo>
                    <a:pt x="5921861" y="1131830"/>
                    <a:pt x="6341455" y="1132107"/>
                    <a:pt x="6761049" y="1132107"/>
                  </a:cubicBezTo>
                  <a:cubicBezTo>
                    <a:pt x="6785981" y="1132107"/>
                    <a:pt x="6797534" y="1135977"/>
                    <a:pt x="6807872" y="1145928"/>
                  </a:cubicBezTo>
                  <a:cubicBezTo>
                    <a:pt x="6883277" y="1216414"/>
                    <a:pt x="6960507" y="1286348"/>
                    <a:pt x="7035304" y="1356835"/>
                  </a:cubicBezTo>
                  <a:cubicBezTo>
                    <a:pt x="7049898" y="1370379"/>
                    <a:pt x="7067533" y="1380331"/>
                    <a:pt x="7099155" y="1385859"/>
                  </a:cubicBezTo>
                  <a:cubicBezTo>
                    <a:pt x="7119223" y="1389176"/>
                    <a:pt x="7138074" y="1394428"/>
                    <a:pt x="7157533" y="1398574"/>
                  </a:cubicBezTo>
                  <a:cubicBezTo>
                    <a:pt x="7157533" y="1399127"/>
                    <a:pt x="7156926" y="1399956"/>
                    <a:pt x="7156317" y="1400786"/>
                  </a:cubicBezTo>
                  <a:cubicBezTo>
                    <a:pt x="4953756" y="1398851"/>
                    <a:pt x="2751194" y="1396916"/>
                    <a:pt x="538903" y="1394704"/>
                  </a:cubicBezTo>
                  <a:cubicBezTo>
                    <a:pt x="585728" y="1382266"/>
                    <a:pt x="624647" y="1371762"/>
                    <a:pt x="664173" y="1361811"/>
                  </a:cubicBezTo>
                  <a:cubicBezTo>
                    <a:pt x="684241" y="1356835"/>
                    <a:pt x="699445" y="1350477"/>
                    <a:pt x="712822" y="1341908"/>
                  </a:cubicBezTo>
                  <a:cubicBezTo>
                    <a:pt x="817416" y="1273080"/>
                    <a:pt x="922619" y="1204528"/>
                    <a:pt x="1027214" y="1135700"/>
                  </a:cubicBezTo>
                  <a:cubicBezTo>
                    <a:pt x="1039982" y="1127407"/>
                    <a:pt x="1052753" y="1123814"/>
                    <a:pt x="1075862" y="1123814"/>
                  </a:cubicBezTo>
                  <a:close/>
                  <a:moveTo>
                    <a:pt x="6273954" y="907655"/>
                  </a:moveTo>
                  <a:cubicBezTo>
                    <a:pt x="6291589" y="907378"/>
                    <a:pt x="6295846" y="910142"/>
                    <a:pt x="6295846" y="917606"/>
                  </a:cubicBezTo>
                  <a:cubicBezTo>
                    <a:pt x="6302332" y="949808"/>
                    <a:pt x="6313987" y="1068346"/>
                    <a:pt x="6312873" y="1100871"/>
                  </a:cubicBezTo>
                  <a:cubicBezTo>
                    <a:pt x="6313481" y="1109440"/>
                    <a:pt x="6310441" y="1113034"/>
                    <a:pt x="6289157" y="1112758"/>
                  </a:cubicBezTo>
                  <a:cubicBezTo>
                    <a:pt x="6245373" y="1111928"/>
                    <a:pt x="6202197" y="1111928"/>
                    <a:pt x="6158413" y="1112758"/>
                  </a:cubicBezTo>
                  <a:cubicBezTo>
                    <a:pt x="6138955" y="1113034"/>
                    <a:pt x="6135306" y="1109993"/>
                    <a:pt x="6135306" y="1101977"/>
                  </a:cubicBezTo>
                  <a:cubicBezTo>
                    <a:pt x="6136522" y="1040612"/>
                    <a:pt x="6137130" y="979524"/>
                    <a:pt x="6137130" y="918159"/>
                  </a:cubicBezTo>
                  <a:cubicBezTo>
                    <a:pt x="6137130" y="910695"/>
                    <a:pt x="6140171" y="907655"/>
                    <a:pt x="6158413" y="907931"/>
                  </a:cubicBezTo>
                  <a:cubicBezTo>
                    <a:pt x="6196725" y="908484"/>
                    <a:pt x="6235644" y="908207"/>
                    <a:pt x="6273954" y="907655"/>
                  </a:cubicBezTo>
                  <a:close/>
                  <a:moveTo>
                    <a:pt x="1492416" y="905720"/>
                  </a:moveTo>
                  <a:cubicBezTo>
                    <a:pt x="1539846" y="905996"/>
                    <a:pt x="1587888" y="906273"/>
                    <a:pt x="1635320" y="905720"/>
                  </a:cubicBezTo>
                  <a:cubicBezTo>
                    <a:pt x="1652348" y="905443"/>
                    <a:pt x="1655388" y="908484"/>
                    <a:pt x="1655388" y="915118"/>
                  </a:cubicBezTo>
                  <a:cubicBezTo>
                    <a:pt x="1654780" y="945524"/>
                    <a:pt x="1655388" y="975930"/>
                    <a:pt x="1655388" y="1006337"/>
                  </a:cubicBezTo>
                  <a:cubicBezTo>
                    <a:pt x="1659036" y="1006060"/>
                    <a:pt x="1662077" y="1006060"/>
                    <a:pt x="1665118" y="1006060"/>
                  </a:cubicBezTo>
                  <a:cubicBezTo>
                    <a:pt x="1665118" y="1035084"/>
                    <a:pt x="1664511" y="1064108"/>
                    <a:pt x="1665726" y="1093132"/>
                  </a:cubicBezTo>
                  <a:cubicBezTo>
                    <a:pt x="1666334" y="1101701"/>
                    <a:pt x="1661469" y="1104189"/>
                    <a:pt x="1642617" y="1103912"/>
                  </a:cubicBezTo>
                  <a:cubicBezTo>
                    <a:pt x="1597009" y="1103360"/>
                    <a:pt x="1551401" y="1103360"/>
                    <a:pt x="1505792" y="1103912"/>
                  </a:cubicBezTo>
                  <a:cubicBezTo>
                    <a:pt x="1489982" y="1103912"/>
                    <a:pt x="1482685" y="1102807"/>
                    <a:pt x="1482078" y="1094514"/>
                  </a:cubicBezTo>
                  <a:cubicBezTo>
                    <a:pt x="1479644" y="1034808"/>
                    <a:pt x="1476604" y="974825"/>
                    <a:pt x="1472347" y="915118"/>
                  </a:cubicBezTo>
                  <a:cubicBezTo>
                    <a:pt x="1471739" y="907655"/>
                    <a:pt x="1476604" y="905720"/>
                    <a:pt x="1492416" y="905720"/>
                  </a:cubicBezTo>
                  <a:close/>
                  <a:moveTo>
                    <a:pt x="4281191" y="704211"/>
                  </a:moveTo>
                  <a:cubicBezTo>
                    <a:pt x="4521392" y="704211"/>
                    <a:pt x="4761595" y="704211"/>
                    <a:pt x="5001188" y="704211"/>
                  </a:cubicBezTo>
                  <a:cubicBezTo>
                    <a:pt x="5002406" y="705040"/>
                    <a:pt x="5002406" y="705316"/>
                    <a:pt x="5002406" y="705869"/>
                  </a:cubicBezTo>
                  <a:cubicBezTo>
                    <a:pt x="5246257" y="705869"/>
                    <a:pt x="5490715" y="706146"/>
                    <a:pt x="5734566" y="705593"/>
                  </a:cubicBezTo>
                  <a:cubicBezTo>
                    <a:pt x="5758283" y="705593"/>
                    <a:pt x="5764971" y="708357"/>
                    <a:pt x="5764971" y="719137"/>
                  </a:cubicBezTo>
                  <a:cubicBezTo>
                    <a:pt x="5764971" y="745397"/>
                    <a:pt x="5767404" y="771657"/>
                    <a:pt x="5770444" y="797917"/>
                  </a:cubicBezTo>
                  <a:cubicBezTo>
                    <a:pt x="5771661" y="806210"/>
                    <a:pt x="5766188" y="808697"/>
                    <a:pt x="5748552" y="810079"/>
                  </a:cubicBezTo>
                  <a:cubicBezTo>
                    <a:pt x="5595309" y="821413"/>
                    <a:pt x="5442066" y="833575"/>
                    <a:pt x="5288216" y="844355"/>
                  </a:cubicBezTo>
                  <a:cubicBezTo>
                    <a:pt x="5150175" y="854030"/>
                    <a:pt x="5012135" y="862599"/>
                    <a:pt x="4874094" y="870338"/>
                  </a:cubicBezTo>
                  <a:cubicBezTo>
                    <a:pt x="4754905" y="877249"/>
                    <a:pt x="4635108" y="882778"/>
                    <a:pt x="4515311" y="888306"/>
                  </a:cubicBezTo>
                  <a:cubicBezTo>
                    <a:pt x="4445988" y="891623"/>
                    <a:pt x="4376055" y="893281"/>
                    <a:pt x="4306731" y="896598"/>
                  </a:cubicBezTo>
                  <a:cubicBezTo>
                    <a:pt x="4279366" y="897980"/>
                    <a:pt x="4269029" y="896046"/>
                    <a:pt x="4267812" y="881672"/>
                  </a:cubicBezTo>
                  <a:cubicBezTo>
                    <a:pt x="4262339" y="828323"/>
                    <a:pt x="4252610" y="775251"/>
                    <a:pt x="4245312" y="721901"/>
                  </a:cubicBezTo>
                  <a:cubicBezTo>
                    <a:pt x="4242880" y="704211"/>
                    <a:pt x="4243488" y="704211"/>
                    <a:pt x="4281191" y="704211"/>
                  </a:cubicBezTo>
                  <a:close/>
                  <a:moveTo>
                    <a:pt x="2014169" y="703658"/>
                  </a:moveTo>
                  <a:cubicBezTo>
                    <a:pt x="2247074" y="703934"/>
                    <a:pt x="2479978" y="703934"/>
                    <a:pt x="2712883" y="703934"/>
                  </a:cubicBezTo>
                  <a:cubicBezTo>
                    <a:pt x="2944572" y="703934"/>
                    <a:pt x="3176870" y="704211"/>
                    <a:pt x="3408559" y="703658"/>
                  </a:cubicBezTo>
                  <a:cubicBezTo>
                    <a:pt x="3432274" y="703658"/>
                    <a:pt x="3438964" y="706146"/>
                    <a:pt x="3437139" y="717202"/>
                  </a:cubicBezTo>
                  <a:cubicBezTo>
                    <a:pt x="3428018" y="776357"/>
                    <a:pt x="3420112" y="835510"/>
                    <a:pt x="3412814" y="894940"/>
                  </a:cubicBezTo>
                  <a:cubicBezTo>
                    <a:pt x="3412207" y="900192"/>
                    <a:pt x="3409166" y="901850"/>
                    <a:pt x="3397004" y="901574"/>
                  </a:cubicBezTo>
                  <a:cubicBezTo>
                    <a:pt x="3261397" y="897980"/>
                    <a:pt x="3127004" y="891900"/>
                    <a:pt x="2992004" y="884713"/>
                  </a:cubicBezTo>
                  <a:cubicBezTo>
                    <a:pt x="2829640" y="875867"/>
                    <a:pt x="2667883" y="863981"/>
                    <a:pt x="2506127" y="853201"/>
                  </a:cubicBezTo>
                  <a:cubicBezTo>
                    <a:pt x="2367479" y="843802"/>
                    <a:pt x="2228222" y="835510"/>
                    <a:pt x="2088967" y="826941"/>
                  </a:cubicBezTo>
                  <a:cubicBezTo>
                    <a:pt x="2062210" y="825283"/>
                    <a:pt x="2034844" y="823624"/>
                    <a:pt x="2007480" y="823071"/>
                  </a:cubicBezTo>
                  <a:cubicBezTo>
                    <a:pt x="1989237" y="822795"/>
                    <a:pt x="1986804" y="819754"/>
                    <a:pt x="1986804" y="812291"/>
                  </a:cubicBezTo>
                  <a:cubicBezTo>
                    <a:pt x="1988021" y="779950"/>
                    <a:pt x="1988628" y="747885"/>
                    <a:pt x="1987412" y="715544"/>
                  </a:cubicBezTo>
                  <a:cubicBezTo>
                    <a:pt x="1986804" y="705869"/>
                    <a:pt x="1992885" y="703381"/>
                    <a:pt x="2014169" y="703658"/>
                  </a:cubicBezTo>
                  <a:close/>
                  <a:moveTo>
                    <a:pt x="3850172" y="702109"/>
                  </a:moveTo>
                  <a:cubicBezTo>
                    <a:pt x="3756004" y="702109"/>
                    <a:pt x="3679665" y="778448"/>
                    <a:pt x="3679665" y="872616"/>
                  </a:cubicBezTo>
                  <a:cubicBezTo>
                    <a:pt x="3679665" y="966784"/>
                    <a:pt x="3756004" y="1043123"/>
                    <a:pt x="3850172" y="1043123"/>
                  </a:cubicBezTo>
                  <a:cubicBezTo>
                    <a:pt x="3944340" y="1043123"/>
                    <a:pt x="4020679" y="966784"/>
                    <a:pt x="4020679" y="872616"/>
                  </a:cubicBezTo>
                  <a:cubicBezTo>
                    <a:pt x="4020679" y="778448"/>
                    <a:pt x="3944340" y="702109"/>
                    <a:pt x="3850172" y="702109"/>
                  </a:cubicBezTo>
                  <a:close/>
                  <a:moveTo>
                    <a:pt x="6585305" y="598342"/>
                  </a:moveTo>
                  <a:cubicBezTo>
                    <a:pt x="6610237" y="598342"/>
                    <a:pt x="6617535" y="600830"/>
                    <a:pt x="6616925" y="612440"/>
                  </a:cubicBezTo>
                  <a:cubicBezTo>
                    <a:pt x="6614494" y="691772"/>
                    <a:pt x="6614494" y="770828"/>
                    <a:pt x="6613277" y="850160"/>
                  </a:cubicBezTo>
                  <a:cubicBezTo>
                    <a:pt x="6612670" y="881119"/>
                    <a:pt x="6578615" y="896875"/>
                    <a:pt x="6511115" y="897151"/>
                  </a:cubicBezTo>
                  <a:cubicBezTo>
                    <a:pt x="6304359" y="897980"/>
                    <a:pt x="6097603" y="898810"/>
                    <a:pt x="5890847" y="899639"/>
                  </a:cubicBezTo>
                  <a:cubicBezTo>
                    <a:pt x="5869563" y="899639"/>
                    <a:pt x="5848279" y="899086"/>
                    <a:pt x="5828820" y="894663"/>
                  </a:cubicBezTo>
                  <a:cubicBezTo>
                    <a:pt x="5803280" y="888582"/>
                    <a:pt x="5795375" y="877802"/>
                    <a:pt x="5794158" y="865916"/>
                  </a:cubicBezTo>
                  <a:cubicBezTo>
                    <a:pt x="5789901" y="804827"/>
                    <a:pt x="5786253" y="743462"/>
                    <a:pt x="5782604" y="682374"/>
                  </a:cubicBezTo>
                  <a:lnTo>
                    <a:pt x="5782346" y="680811"/>
                  </a:lnTo>
                  <a:lnTo>
                    <a:pt x="5777512" y="656805"/>
                  </a:lnTo>
                  <a:lnTo>
                    <a:pt x="5778348" y="631513"/>
                  </a:lnTo>
                  <a:lnTo>
                    <a:pt x="5778347" y="631513"/>
                  </a:lnTo>
                  <a:cubicBezTo>
                    <a:pt x="5773483" y="598619"/>
                    <a:pt x="5773483" y="598619"/>
                    <a:pt x="5846455" y="598619"/>
                  </a:cubicBezTo>
                  <a:cubicBezTo>
                    <a:pt x="6092738" y="598619"/>
                    <a:pt x="6339021" y="598895"/>
                    <a:pt x="6585305" y="598342"/>
                  </a:cubicBezTo>
                  <a:close/>
                  <a:moveTo>
                    <a:pt x="1943020" y="598066"/>
                  </a:moveTo>
                  <a:cubicBezTo>
                    <a:pt x="1962479" y="598066"/>
                    <a:pt x="1968560" y="600001"/>
                    <a:pt x="1967953" y="609122"/>
                  </a:cubicBezTo>
                  <a:cubicBezTo>
                    <a:pt x="1966127" y="692325"/>
                    <a:pt x="1966127" y="775804"/>
                    <a:pt x="1965520" y="859005"/>
                  </a:cubicBezTo>
                  <a:cubicBezTo>
                    <a:pt x="1965520" y="884713"/>
                    <a:pt x="1945452" y="893557"/>
                    <a:pt x="1888291" y="893557"/>
                  </a:cubicBezTo>
                  <a:cubicBezTo>
                    <a:pt x="1659641" y="894663"/>
                    <a:pt x="1430994" y="895492"/>
                    <a:pt x="1201738" y="896598"/>
                  </a:cubicBezTo>
                  <a:cubicBezTo>
                    <a:pt x="1158562" y="896875"/>
                    <a:pt x="1137279" y="888029"/>
                    <a:pt x="1131198" y="866745"/>
                  </a:cubicBezTo>
                  <a:cubicBezTo>
                    <a:pt x="1130589" y="864810"/>
                    <a:pt x="1130589" y="867298"/>
                    <a:pt x="1130589" y="865363"/>
                  </a:cubicBezTo>
                  <a:cubicBezTo>
                    <a:pt x="1128157" y="777186"/>
                    <a:pt x="1129373" y="689008"/>
                    <a:pt x="1129982" y="600830"/>
                  </a:cubicBezTo>
                  <a:cubicBezTo>
                    <a:pt x="1129373" y="600554"/>
                    <a:pt x="1131198" y="599724"/>
                    <a:pt x="1132414" y="598895"/>
                  </a:cubicBezTo>
                  <a:cubicBezTo>
                    <a:pt x="1288089" y="598619"/>
                    <a:pt x="1444373" y="598619"/>
                    <a:pt x="1600048" y="598342"/>
                  </a:cubicBezTo>
                  <a:cubicBezTo>
                    <a:pt x="1714372" y="598342"/>
                    <a:pt x="1828696" y="598619"/>
                    <a:pt x="1943020" y="598066"/>
                  </a:cubicBezTo>
                  <a:close/>
                  <a:moveTo>
                    <a:pt x="4731189" y="446865"/>
                  </a:moveTo>
                  <a:cubicBezTo>
                    <a:pt x="5711457" y="447141"/>
                    <a:pt x="6691723" y="447141"/>
                    <a:pt x="7675031" y="447141"/>
                  </a:cubicBezTo>
                  <a:cubicBezTo>
                    <a:pt x="7594153" y="488880"/>
                    <a:pt x="7515100" y="529515"/>
                    <a:pt x="7437263" y="570425"/>
                  </a:cubicBezTo>
                  <a:cubicBezTo>
                    <a:pt x="7423275" y="577611"/>
                    <a:pt x="7409289" y="578993"/>
                    <a:pt x="7389830" y="578993"/>
                  </a:cubicBezTo>
                  <a:cubicBezTo>
                    <a:pt x="6614494" y="578717"/>
                    <a:pt x="5839159" y="578440"/>
                    <a:pt x="5063823" y="578164"/>
                  </a:cubicBezTo>
                  <a:cubicBezTo>
                    <a:pt x="5026728" y="578164"/>
                    <a:pt x="4983553" y="582587"/>
                    <a:pt x="4953148" y="575953"/>
                  </a:cubicBezTo>
                  <a:cubicBezTo>
                    <a:pt x="4922743" y="569042"/>
                    <a:pt x="4904499" y="551075"/>
                    <a:pt x="4881999" y="537531"/>
                  </a:cubicBezTo>
                  <a:cubicBezTo>
                    <a:pt x="4831526" y="508231"/>
                    <a:pt x="4781662" y="478653"/>
                    <a:pt x="4731797" y="449076"/>
                  </a:cubicBezTo>
                  <a:cubicBezTo>
                    <a:pt x="4731189" y="448800"/>
                    <a:pt x="4731797" y="448247"/>
                    <a:pt x="4731189" y="446865"/>
                  </a:cubicBezTo>
                  <a:close/>
                  <a:moveTo>
                    <a:pt x="20796" y="446588"/>
                  </a:moveTo>
                  <a:cubicBezTo>
                    <a:pt x="1005928" y="446588"/>
                    <a:pt x="1985588" y="446588"/>
                    <a:pt x="2969504" y="446588"/>
                  </a:cubicBezTo>
                  <a:cubicBezTo>
                    <a:pt x="2944572" y="459580"/>
                    <a:pt x="2921464" y="471189"/>
                    <a:pt x="2898965" y="483075"/>
                  </a:cubicBezTo>
                  <a:cubicBezTo>
                    <a:pt x="2841802" y="512376"/>
                    <a:pt x="2784640" y="541676"/>
                    <a:pt x="2728694" y="571253"/>
                  </a:cubicBezTo>
                  <a:cubicBezTo>
                    <a:pt x="2717748" y="577058"/>
                    <a:pt x="2706194" y="578993"/>
                    <a:pt x="2689775" y="578993"/>
                  </a:cubicBezTo>
                  <a:cubicBezTo>
                    <a:pt x="1883427" y="578717"/>
                    <a:pt x="1076469" y="578440"/>
                    <a:pt x="270119" y="578440"/>
                  </a:cubicBezTo>
                  <a:cubicBezTo>
                    <a:pt x="252485" y="578440"/>
                    <a:pt x="240932" y="576229"/>
                    <a:pt x="229984" y="569595"/>
                  </a:cubicBezTo>
                  <a:cubicBezTo>
                    <a:pt x="161877" y="528962"/>
                    <a:pt x="93161" y="488880"/>
                    <a:pt x="20796" y="446588"/>
                  </a:cubicBezTo>
                  <a:close/>
                  <a:moveTo>
                    <a:pt x="7668951" y="345419"/>
                  </a:moveTo>
                  <a:cubicBezTo>
                    <a:pt x="7693275" y="345419"/>
                    <a:pt x="7702397" y="347354"/>
                    <a:pt x="7699965" y="359240"/>
                  </a:cubicBezTo>
                  <a:cubicBezTo>
                    <a:pt x="7695709" y="380801"/>
                    <a:pt x="7693885" y="402362"/>
                    <a:pt x="7694492" y="424199"/>
                  </a:cubicBezTo>
                  <a:cubicBezTo>
                    <a:pt x="7695101" y="435256"/>
                    <a:pt x="7685979" y="436638"/>
                    <a:pt x="7664695" y="436361"/>
                  </a:cubicBezTo>
                  <a:cubicBezTo>
                    <a:pt x="7366723" y="436085"/>
                    <a:pt x="7068751" y="436085"/>
                    <a:pt x="6770779" y="436085"/>
                  </a:cubicBezTo>
                  <a:cubicBezTo>
                    <a:pt x="6095172" y="436085"/>
                    <a:pt x="5418957" y="436085"/>
                    <a:pt x="4743351" y="436361"/>
                  </a:cubicBezTo>
                  <a:cubicBezTo>
                    <a:pt x="4715378" y="436361"/>
                    <a:pt x="4704431" y="434150"/>
                    <a:pt x="4706256" y="420329"/>
                  </a:cubicBezTo>
                  <a:cubicBezTo>
                    <a:pt x="4709297" y="400151"/>
                    <a:pt x="4707473" y="379696"/>
                    <a:pt x="4705648" y="359517"/>
                  </a:cubicBezTo>
                  <a:cubicBezTo>
                    <a:pt x="4704431" y="348736"/>
                    <a:pt x="4710513" y="345972"/>
                    <a:pt x="4734837" y="345972"/>
                  </a:cubicBezTo>
                  <a:cubicBezTo>
                    <a:pt x="5089363" y="346248"/>
                    <a:pt x="5443889" y="346248"/>
                    <a:pt x="5799023" y="345972"/>
                  </a:cubicBezTo>
                  <a:cubicBezTo>
                    <a:pt x="5934023" y="345972"/>
                    <a:pt x="6068415" y="345972"/>
                    <a:pt x="6203414" y="345972"/>
                  </a:cubicBezTo>
                  <a:cubicBezTo>
                    <a:pt x="6204023" y="346248"/>
                    <a:pt x="6204023" y="345972"/>
                    <a:pt x="6204023" y="345695"/>
                  </a:cubicBezTo>
                  <a:cubicBezTo>
                    <a:pt x="6692333" y="345695"/>
                    <a:pt x="7180642" y="345695"/>
                    <a:pt x="7668951" y="345419"/>
                  </a:cubicBezTo>
                  <a:close/>
                  <a:moveTo>
                    <a:pt x="2964640" y="345419"/>
                  </a:moveTo>
                  <a:cubicBezTo>
                    <a:pt x="2988356" y="345419"/>
                    <a:pt x="2995046" y="347907"/>
                    <a:pt x="2993222" y="358687"/>
                  </a:cubicBezTo>
                  <a:cubicBezTo>
                    <a:pt x="2989573" y="381631"/>
                    <a:pt x="2988965" y="404573"/>
                    <a:pt x="2987749" y="427793"/>
                  </a:cubicBezTo>
                  <a:cubicBezTo>
                    <a:pt x="2987749" y="434150"/>
                    <a:pt x="2983492" y="437191"/>
                    <a:pt x="2968897" y="436361"/>
                  </a:cubicBezTo>
                  <a:cubicBezTo>
                    <a:pt x="2964032" y="436085"/>
                    <a:pt x="2958559" y="436361"/>
                    <a:pt x="2953694" y="436361"/>
                  </a:cubicBezTo>
                  <a:cubicBezTo>
                    <a:pt x="1981939" y="436361"/>
                    <a:pt x="1010185" y="436361"/>
                    <a:pt x="39039" y="436638"/>
                  </a:cubicBezTo>
                  <a:cubicBezTo>
                    <a:pt x="8634" y="436638"/>
                    <a:pt x="-1096" y="433597"/>
                    <a:pt x="728" y="419500"/>
                  </a:cubicBezTo>
                  <a:cubicBezTo>
                    <a:pt x="3161" y="399322"/>
                    <a:pt x="2553" y="378866"/>
                    <a:pt x="120" y="358687"/>
                  </a:cubicBezTo>
                  <a:cubicBezTo>
                    <a:pt x="-1096" y="347630"/>
                    <a:pt x="6809" y="346248"/>
                    <a:pt x="28701" y="346248"/>
                  </a:cubicBezTo>
                  <a:cubicBezTo>
                    <a:pt x="518227" y="346525"/>
                    <a:pt x="1007144" y="346525"/>
                    <a:pt x="1496671" y="346525"/>
                  </a:cubicBezTo>
                  <a:cubicBezTo>
                    <a:pt x="1496671" y="346248"/>
                    <a:pt x="1496671" y="345972"/>
                    <a:pt x="1496671" y="345695"/>
                  </a:cubicBezTo>
                  <a:cubicBezTo>
                    <a:pt x="1986195" y="345695"/>
                    <a:pt x="2475115" y="345695"/>
                    <a:pt x="2964640" y="345419"/>
                  </a:cubicBezTo>
                  <a:close/>
                  <a:moveTo>
                    <a:pt x="3850172" y="103055"/>
                  </a:moveTo>
                  <a:cubicBezTo>
                    <a:pt x="3756004" y="103055"/>
                    <a:pt x="3679665" y="179394"/>
                    <a:pt x="3679665" y="273562"/>
                  </a:cubicBezTo>
                  <a:lnTo>
                    <a:pt x="3679665" y="599054"/>
                  </a:lnTo>
                  <a:lnTo>
                    <a:pt x="3738485" y="599054"/>
                  </a:lnTo>
                  <a:lnTo>
                    <a:pt x="3850173" y="223783"/>
                  </a:lnTo>
                  <a:lnTo>
                    <a:pt x="3961861" y="599054"/>
                  </a:lnTo>
                  <a:lnTo>
                    <a:pt x="4020679" y="599054"/>
                  </a:lnTo>
                  <a:lnTo>
                    <a:pt x="4020679" y="273562"/>
                  </a:lnTo>
                  <a:cubicBezTo>
                    <a:pt x="4020679" y="179394"/>
                    <a:pt x="3944340" y="103055"/>
                    <a:pt x="3850172" y="103055"/>
                  </a:cubicBezTo>
                  <a:close/>
                  <a:moveTo>
                    <a:pt x="3841577" y="133"/>
                  </a:moveTo>
                  <a:cubicBezTo>
                    <a:pt x="3867222" y="-433"/>
                    <a:pt x="3894131" y="793"/>
                    <a:pt x="3922407" y="4042"/>
                  </a:cubicBezTo>
                  <a:cubicBezTo>
                    <a:pt x="4009975" y="13992"/>
                    <a:pt x="4061056" y="42740"/>
                    <a:pt x="4098758" y="77845"/>
                  </a:cubicBezTo>
                  <a:cubicBezTo>
                    <a:pt x="4118217" y="95812"/>
                    <a:pt x="4118826" y="115162"/>
                    <a:pt x="4121866" y="134235"/>
                  </a:cubicBezTo>
                  <a:cubicBezTo>
                    <a:pt x="4133420" y="211908"/>
                    <a:pt x="4143150" y="289582"/>
                    <a:pt x="4154704" y="366979"/>
                  </a:cubicBezTo>
                  <a:cubicBezTo>
                    <a:pt x="4165650" y="444929"/>
                    <a:pt x="4177813" y="523156"/>
                    <a:pt x="4189366" y="601106"/>
                  </a:cubicBezTo>
                  <a:cubicBezTo>
                    <a:pt x="4198488" y="664129"/>
                    <a:pt x="4206393" y="726876"/>
                    <a:pt x="4215515" y="789900"/>
                  </a:cubicBezTo>
                  <a:cubicBezTo>
                    <a:pt x="4226461" y="867850"/>
                    <a:pt x="4238623" y="946076"/>
                    <a:pt x="4250177" y="1024026"/>
                  </a:cubicBezTo>
                  <a:cubicBezTo>
                    <a:pt x="4253826" y="1050562"/>
                    <a:pt x="4256867" y="1077375"/>
                    <a:pt x="4261122" y="1103911"/>
                  </a:cubicBezTo>
                  <a:cubicBezTo>
                    <a:pt x="4261731" y="1108887"/>
                    <a:pt x="4259298" y="1110545"/>
                    <a:pt x="4248960" y="1110269"/>
                  </a:cubicBezTo>
                  <a:cubicBezTo>
                    <a:pt x="4242880" y="1109992"/>
                    <a:pt x="4236799" y="1110269"/>
                    <a:pt x="4230718" y="1110269"/>
                  </a:cubicBezTo>
                  <a:cubicBezTo>
                    <a:pt x="4101191" y="1110269"/>
                    <a:pt x="3971056" y="1110269"/>
                    <a:pt x="3841530" y="1110269"/>
                  </a:cubicBezTo>
                  <a:cubicBezTo>
                    <a:pt x="3840921" y="1109992"/>
                    <a:pt x="3840921" y="1109716"/>
                    <a:pt x="3840921" y="1109716"/>
                  </a:cubicBezTo>
                  <a:cubicBezTo>
                    <a:pt x="3711394" y="1109716"/>
                    <a:pt x="3581260" y="1109439"/>
                    <a:pt x="3451733" y="1109992"/>
                  </a:cubicBezTo>
                  <a:cubicBezTo>
                    <a:pt x="3430450" y="1109992"/>
                    <a:pt x="3421936" y="1108610"/>
                    <a:pt x="3423760" y="1097554"/>
                  </a:cubicBezTo>
                  <a:cubicBezTo>
                    <a:pt x="3435922" y="1016287"/>
                    <a:pt x="3447476" y="935020"/>
                    <a:pt x="3459031" y="853753"/>
                  </a:cubicBezTo>
                  <a:cubicBezTo>
                    <a:pt x="3468152" y="788517"/>
                    <a:pt x="3476666" y="723283"/>
                    <a:pt x="3485178" y="658048"/>
                  </a:cubicBezTo>
                  <a:cubicBezTo>
                    <a:pt x="3496125" y="576781"/>
                    <a:pt x="3508287" y="495514"/>
                    <a:pt x="3519233" y="414247"/>
                  </a:cubicBezTo>
                  <a:lnTo>
                    <a:pt x="3539639" y="266043"/>
                  </a:lnTo>
                  <a:lnTo>
                    <a:pt x="3539639" y="199174"/>
                  </a:lnTo>
                  <a:cubicBezTo>
                    <a:pt x="3539639" y="174174"/>
                    <a:pt x="3544706" y="150357"/>
                    <a:pt x="3553869" y="128694"/>
                  </a:cubicBezTo>
                  <a:lnTo>
                    <a:pt x="3559957" y="119664"/>
                  </a:lnTo>
                  <a:lnTo>
                    <a:pt x="3560584" y="115162"/>
                  </a:lnTo>
                  <a:lnTo>
                    <a:pt x="3579381" y="90855"/>
                  </a:lnTo>
                  <a:lnTo>
                    <a:pt x="3592673" y="71140"/>
                  </a:lnTo>
                  <a:cubicBezTo>
                    <a:pt x="3625440" y="38373"/>
                    <a:pt x="3670707" y="18106"/>
                    <a:pt x="3720707" y="18106"/>
                  </a:cubicBezTo>
                  <a:lnTo>
                    <a:pt x="3723033" y="18106"/>
                  </a:lnTo>
                  <a:lnTo>
                    <a:pt x="3734353" y="14005"/>
                  </a:lnTo>
                  <a:cubicBezTo>
                    <a:pt x="3767486" y="5863"/>
                    <a:pt x="3803110" y="982"/>
                    <a:pt x="3841577" y="133"/>
                  </a:cubicBezTo>
                  <a:close/>
                </a:path>
              </a:pathLst>
            </a:custGeom>
            <a:solidFill>
              <a:schemeClr val="accent2"/>
            </a:solidFill>
            <a:ln w="5254" cap="flat">
              <a:noFill/>
              <a:prstDash val="solid"/>
              <a:miter/>
            </a:ln>
          </p:spPr>
          <p:txBody>
            <a:bodyPr wrap="square" rtlCol="0" anchor="ctr">
              <a:noAutofit/>
            </a:bodyPr>
            <a:lstStyle/>
            <a:p>
              <a:endParaRPr lang="en-US" dirty="0"/>
            </a:p>
          </p:txBody>
        </p:sp>
      </p:grpSp>
      <p:sp>
        <p:nvSpPr>
          <p:cNvPr id="19" name="TextBox 18">
            <a:extLst>
              <a:ext uri="{FF2B5EF4-FFF2-40B4-BE49-F238E27FC236}">
                <a16:creationId xmlns:a16="http://schemas.microsoft.com/office/drawing/2014/main" id="{CE8D94A0-B868-4306-9946-E2750B889DA9}"/>
              </a:ext>
            </a:extLst>
          </p:cNvPr>
          <p:cNvSpPr txBox="1"/>
          <p:nvPr/>
        </p:nvSpPr>
        <p:spPr>
          <a:xfrm>
            <a:off x="3681799" y="5308225"/>
            <a:ext cx="1166333" cy="523220"/>
          </a:xfrm>
          <a:prstGeom prst="rect">
            <a:avLst/>
          </a:prstGeom>
          <a:noFill/>
        </p:spPr>
        <p:txBody>
          <a:bodyPr wrap="square" rtlCol="0">
            <a:spAutoFit/>
          </a:bodyPr>
          <a:lstStyle/>
          <a:p>
            <a:pPr algn="ctr"/>
            <a:r>
              <a:rPr lang="en-US" altLang="ko-KR" sz="2800" b="1" dirty="0">
                <a:solidFill>
                  <a:schemeClr val="accent5"/>
                </a:solidFill>
                <a:cs typeface="Arial" pitchFamily="34" charset="0"/>
              </a:rPr>
              <a:t>BUY</a:t>
            </a:r>
            <a:endParaRPr lang="ko-KR" altLang="en-US" sz="2800" b="1" dirty="0">
              <a:solidFill>
                <a:schemeClr val="accent5"/>
              </a:solidFill>
              <a:cs typeface="Arial" pitchFamily="34" charset="0"/>
            </a:endParaRPr>
          </a:p>
        </p:txBody>
      </p:sp>
      <p:sp>
        <p:nvSpPr>
          <p:cNvPr id="20" name="TextBox 19">
            <a:extLst>
              <a:ext uri="{FF2B5EF4-FFF2-40B4-BE49-F238E27FC236}">
                <a16:creationId xmlns:a16="http://schemas.microsoft.com/office/drawing/2014/main" id="{0EDEDE7A-1952-4D44-890C-6706ADD842A1}"/>
              </a:ext>
            </a:extLst>
          </p:cNvPr>
          <p:cNvSpPr txBox="1"/>
          <p:nvPr/>
        </p:nvSpPr>
        <p:spPr>
          <a:xfrm>
            <a:off x="7343869" y="5308225"/>
            <a:ext cx="1166333" cy="523220"/>
          </a:xfrm>
          <a:prstGeom prst="rect">
            <a:avLst/>
          </a:prstGeom>
          <a:noFill/>
        </p:spPr>
        <p:txBody>
          <a:bodyPr wrap="square" rtlCol="0">
            <a:spAutoFit/>
          </a:bodyPr>
          <a:lstStyle/>
          <a:p>
            <a:pPr algn="ctr"/>
            <a:r>
              <a:rPr lang="en-US" altLang="ko-KR" sz="2800" b="1" dirty="0">
                <a:solidFill>
                  <a:schemeClr val="accent6"/>
                </a:solidFill>
                <a:cs typeface="Arial" pitchFamily="34" charset="0"/>
              </a:rPr>
              <a:t>SELL</a:t>
            </a:r>
            <a:endParaRPr lang="ko-KR" altLang="en-US" sz="2800" b="1" dirty="0">
              <a:solidFill>
                <a:schemeClr val="accent6"/>
              </a:solidFill>
              <a:cs typeface="Arial" pitchFamily="34" charset="0"/>
            </a:endParaRPr>
          </a:p>
        </p:txBody>
      </p:sp>
      <p:grpSp>
        <p:nvGrpSpPr>
          <p:cNvPr id="49" name="Group 48">
            <a:extLst>
              <a:ext uri="{FF2B5EF4-FFF2-40B4-BE49-F238E27FC236}">
                <a16:creationId xmlns:a16="http://schemas.microsoft.com/office/drawing/2014/main" id="{77C1B8E7-6156-4951-BB53-4DB54E528CCE}"/>
              </a:ext>
            </a:extLst>
          </p:cNvPr>
          <p:cNvGrpSpPr/>
          <p:nvPr/>
        </p:nvGrpSpPr>
        <p:grpSpPr>
          <a:xfrm>
            <a:off x="691468" y="1340372"/>
            <a:ext cx="10685583" cy="1321450"/>
            <a:chOff x="635514" y="1393908"/>
            <a:chExt cx="10685583" cy="1321450"/>
          </a:xfrm>
        </p:grpSpPr>
        <p:grpSp>
          <p:nvGrpSpPr>
            <p:cNvPr id="25" name="Group 24">
              <a:extLst>
                <a:ext uri="{FF2B5EF4-FFF2-40B4-BE49-F238E27FC236}">
                  <a16:creationId xmlns:a16="http://schemas.microsoft.com/office/drawing/2014/main" id="{6BFF5B91-F6BF-44DD-898C-FE8D71E8B3CB}"/>
                </a:ext>
              </a:extLst>
            </p:cNvPr>
            <p:cNvGrpSpPr/>
            <p:nvPr/>
          </p:nvGrpSpPr>
          <p:grpSpPr>
            <a:xfrm>
              <a:off x="635514" y="1393908"/>
              <a:ext cx="2973071" cy="493983"/>
              <a:chOff x="3233964" y="1954419"/>
              <a:chExt cx="1410044" cy="493983"/>
            </a:xfrm>
          </p:grpSpPr>
          <p:sp>
            <p:nvSpPr>
              <p:cNvPr id="26" name="TextBox 25">
                <a:extLst>
                  <a:ext uri="{FF2B5EF4-FFF2-40B4-BE49-F238E27FC236}">
                    <a16:creationId xmlns:a16="http://schemas.microsoft.com/office/drawing/2014/main" id="{1C615B5D-1029-44B2-A796-D7964BCCA681}"/>
                  </a:ext>
                </a:extLst>
              </p:cNvPr>
              <p:cNvSpPr txBox="1"/>
              <p:nvPr/>
            </p:nvSpPr>
            <p:spPr>
              <a:xfrm>
                <a:off x="3233964" y="1954419"/>
                <a:ext cx="1400519" cy="276999"/>
              </a:xfrm>
              <a:prstGeom prst="rect">
                <a:avLst/>
              </a:prstGeom>
              <a:noFill/>
            </p:spPr>
            <p:txBody>
              <a:bodyPr wrap="square" rtlCol="0">
                <a:spAutoFit/>
              </a:bodyPr>
              <a:lstStyle/>
              <a:p>
                <a:pPr algn="r"/>
                <a:endParaRPr lang="ko-KR" altLang="en-US" sz="1200" b="1"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7B4E46BA-BD33-4456-9E65-9F80744B3ED5}"/>
                  </a:ext>
                </a:extLst>
              </p:cNvPr>
              <p:cNvSpPr txBox="1"/>
              <p:nvPr/>
            </p:nvSpPr>
            <p:spPr>
              <a:xfrm>
                <a:off x="3243489" y="2171403"/>
                <a:ext cx="1400519" cy="276999"/>
              </a:xfrm>
              <a:prstGeom prst="rect">
                <a:avLst/>
              </a:prstGeom>
              <a:noFill/>
            </p:spPr>
            <p:txBody>
              <a:bodyPr wrap="square" rtlCol="0">
                <a:spAutoFit/>
              </a:bodyPr>
              <a:lstStyle/>
              <a:p>
                <a:pPr algn="r"/>
                <a:endParaRPr lang="ko-KR" altLang="en-US" sz="1200" dirty="0">
                  <a:solidFill>
                    <a:schemeClr val="tx1">
                      <a:lumMod val="75000"/>
                      <a:lumOff val="25000"/>
                    </a:schemeClr>
                  </a:solidFill>
                  <a:cs typeface="Arial" pitchFamily="34" charset="0"/>
                </a:endParaRPr>
              </a:p>
            </p:txBody>
          </p:sp>
        </p:grpSp>
        <p:grpSp>
          <p:nvGrpSpPr>
            <p:cNvPr id="28" name="Group 27">
              <a:extLst>
                <a:ext uri="{FF2B5EF4-FFF2-40B4-BE49-F238E27FC236}">
                  <a16:creationId xmlns:a16="http://schemas.microsoft.com/office/drawing/2014/main" id="{2B25E27E-16F1-47A1-8F4F-0E391CA03B7B}"/>
                </a:ext>
              </a:extLst>
            </p:cNvPr>
            <p:cNvGrpSpPr/>
            <p:nvPr/>
          </p:nvGrpSpPr>
          <p:grpSpPr>
            <a:xfrm>
              <a:off x="8361337" y="1393908"/>
              <a:ext cx="2959760" cy="493983"/>
              <a:chOff x="3233964" y="1954419"/>
              <a:chExt cx="1410044" cy="493983"/>
            </a:xfrm>
          </p:grpSpPr>
          <p:sp>
            <p:nvSpPr>
              <p:cNvPr id="29" name="TextBox 28">
                <a:extLst>
                  <a:ext uri="{FF2B5EF4-FFF2-40B4-BE49-F238E27FC236}">
                    <a16:creationId xmlns:a16="http://schemas.microsoft.com/office/drawing/2014/main" id="{40BE3378-100B-4E0F-95CB-82E5E6D52505}"/>
                  </a:ext>
                </a:extLst>
              </p:cNvPr>
              <p:cNvSpPr txBox="1"/>
              <p:nvPr/>
            </p:nvSpPr>
            <p:spPr>
              <a:xfrm>
                <a:off x="3233964" y="1954419"/>
                <a:ext cx="1400519" cy="276999"/>
              </a:xfrm>
              <a:prstGeom prst="rect">
                <a:avLst/>
              </a:prstGeom>
              <a:noFill/>
            </p:spPr>
            <p:txBody>
              <a:bodyPr wrap="square" rtlCol="0">
                <a:spAutoFit/>
              </a:bodyPr>
              <a:lstStyle/>
              <a:p>
                <a:endParaRPr lang="ko-KR" altLang="en-US" sz="1200" b="1" dirty="0">
                  <a:solidFill>
                    <a:schemeClr val="tx1">
                      <a:lumMod val="75000"/>
                      <a:lumOff val="25000"/>
                    </a:schemeClr>
                  </a:solidFill>
                  <a:cs typeface="Arial" pitchFamily="34" charset="0"/>
                </a:endParaRPr>
              </a:p>
            </p:txBody>
          </p:sp>
          <p:sp>
            <p:nvSpPr>
              <p:cNvPr id="30" name="TextBox 29">
                <a:extLst>
                  <a:ext uri="{FF2B5EF4-FFF2-40B4-BE49-F238E27FC236}">
                    <a16:creationId xmlns:a16="http://schemas.microsoft.com/office/drawing/2014/main" id="{AEDB945E-2C95-4E3E-AFDE-EB382E3762C2}"/>
                  </a:ext>
                </a:extLst>
              </p:cNvPr>
              <p:cNvSpPr txBox="1"/>
              <p:nvPr/>
            </p:nvSpPr>
            <p:spPr>
              <a:xfrm>
                <a:off x="3243489" y="2171403"/>
                <a:ext cx="1400519"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grpSp>
        <p:grpSp>
          <p:nvGrpSpPr>
            <p:cNvPr id="31" name="Group 30">
              <a:extLst>
                <a:ext uri="{FF2B5EF4-FFF2-40B4-BE49-F238E27FC236}">
                  <a16:creationId xmlns:a16="http://schemas.microsoft.com/office/drawing/2014/main" id="{EDEE91A0-92C0-4C2B-BEF3-A8D6456DFC4F}"/>
                </a:ext>
              </a:extLst>
            </p:cNvPr>
            <p:cNvGrpSpPr/>
            <p:nvPr/>
          </p:nvGrpSpPr>
          <p:grpSpPr>
            <a:xfrm>
              <a:off x="635514" y="2179628"/>
              <a:ext cx="2973071" cy="493983"/>
              <a:chOff x="3233964" y="1954419"/>
              <a:chExt cx="1410044" cy="493983"/>
            </a:xfrm>
          </p:grpSpPr>
          <p:sp>
            <p:nvSpPr>
              <p:cNvPr id="32" name="TextBox 31">
                <a:extLst>
                  <a:ext uri="{FF2B5EF4-FFF2-40B4-BE49-F238E27FC236}">
                    <a16:creationId xmlns:a16="http://schemas.microsoft.com/office/drawing/2014/main" id="{19836F1A-EFF3-4607-816D-B31BC88705C7}"/>
                  </a:ext>
                </a:extLst>
              </p:cNvPr>
              <p:cNvSpPr txBox="1"/>
              <p:nvPr/>
            </p:nvSpPr>
            <p:spPr>
              <a:xfrm>
                <a:off x="3233964" y="1954419"/>
                <a:ext cx="1400519" cy="276999"/>
              </a:xfrm>
              <a:prstGeom prst="rect">
                <a:avLst/>
              </a:prstGeom>
              <a:noFill/>
            </p:spPr>
            <p:txBody>
              <a:bodyPr wrap="square" rtlCol="0">
                <a:spAutoFit/>
              </a:bodyPr>
              <a:lstStyle/>
              <a:p>
                <a:pPr algn="r"/>
                <a:endParaRPr lang="ko-KR" altLang="en-US" sz="12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C1A7D4AF-CBF6-489B-BAF7-846E2D9C594A}"/>
                  </a:ext>
                </a:extLst>
              </p:cNvPr>
              <p:cNvSpPr txBox="1"/>
              <p:nvPr/>
            </p:nvSpPr>
            <p:spPr>
              <a:xfrm>
                <a:off x="3243489" y="2171403"/>
                <a:ext cx="1400519" cy="276999"/>
              </a:xfrm>
              <a:prstGeom prst="rect">
                <a:avLst/>
              </a:prstGeom>
              <a:noFill/>
            </p:spPr>
            <p:txBody>
              <a:bodyPr wrap="square" rtlCol="0">
                <a:spAutoFit/>
              </a:bodyPr>
              <a:lstStyle/>
              <a:p>
                <a:pPr algn="r"/>
                <a:endParaRPr lang="ko-KR" altLang="en-US" sz="1200" dirty="0">
                  <a:solidFill>
                    <a:schemeClr val="tx1">
                      <a:lumMod val="75000"/>
                      <a:lumOff val="25000"/>
                    </a:schemeClr>
                  </a:solidFill>
                  <a:cs typeface="Arial" pitchFamily="34" charset="0"/>
                </a:endParaRPr>
              </a:p>
            </p:txBody>
          </p:sp>
        </p:grpSp>
        <p:grpSp>
          <p:nvGrpSpPr>
            <p:cNvPr id="34" name="Group 33">
              <a:extLst>
                <a:ext uri="{FF2B5EF4-FFF2-40B4-BE49-F238E27FC236}">
                  <a16:creationId xmlns:a16="http://schemas.microsoft.com/office/drawing/2014/main" id="{1FACA4B8-2156-4BE2-9D3F-344E0EE8C824}"/>
                </a:ext>
              </a:extLst>
            </p:cNvPr>
            <p:cNvGrpSpPr/>
            <p:nvPr/>
          </p:nvGrpSpPr>
          <p:grpSpPr>
            <a:xfrm>
              <a:off x="8361337" y="2179628"/>
              <a:ext cx="2959760" cy="493983"/>
              <a:chOff x="3233964" y="1954419"/>
              <a:chExt cx="1410044" cy="493983"/>
            </a:xfrm>
          </p:grpSpPr>
          <p:sp>
            <p:nvSpPr>
              <p:cNvPr id="35" name="TextBox 34">
                <a:extLst>
                  <a:ext uri="{FF2B5EF4-FFF2-40B4-BE49-F238E27FC236}">
                    <a16:creationId xmlns:a16="http://schemas.microsoft.com/office/drawing/2014/main" id="{83E21350-FA9F-4A13-94D5-F1BF331049D4}"/>
                  </a:ext>
                </a:extLst>
              </p:cNvPr>
              <p:cNvSpPr txBox="1"/>
              <p:nvPr/>
            </p:nvSpPr>
            <p:spPr>
              <a:xfrm>
                <a:off x="3233964" y="1954419"/>
                <a:ext cx="1400519" cy="276999"/>
              </a:xfrm>
              <a:prstGeom prst="rect">
                <a:avLst/>
              </a:prstGeom>
              <a:noFill/>
            </p:spPr>
            <p:txBody>
              <a:bodyPr wrap="square" rtlCol="0">
                <a:spAutoFit/>
              </a:bodyPr>
              <a:lstStyle/>
              <a:p>
                <a:endParaRPr lang="ko-KR" altLang="en-US" sz="12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206242A7-7D24-4C8E-B0B4-70A5C9B21FED}"/>
                  </a:ext>
                </a:extLst>
              </p:cNvPr>
              <p:cNvSpPr txBox="1"/>
              <p:nvPr/>
            </p:nvSpPr>
            <p:spPr>
              <a:xfrm>
                <a:off x="3243489" y="2171403"/>
                <a:ext cx="1400519"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grpSp>
        <p:sp>
          <p:nvSpPr>
            <p:cNvPr id="45" name="Round Same Side Corner Rectangle 11">
              <a:extLst>
                <a:ext uri="{FF2B5EF4-FFF2-40B4-BE49-F238E27FC236}">
                  <a16:creationId xmlns:a16="http://schemas.microsoft.com/office/drawing/2014/main" id="{7DC80240-3990-4EE6-935A-DD709A95D021}"/>
                </a:ext>
              </a:extLst>
            </p:cNvPr>
            <p:cNvSpPr>
              <a:spLocks noChangeAspect="1"/>
            </p:cNvSpPr>
            <p:nvPr/>
          </p:nvSpPr>
          <p:spPr>
            <a:xfrm rot="9900000">
              <a:off x="7746341" y="2379032"/>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6" name="Rounded Rectangle 27">
              <a:extLst>
                <a:ext uri="{FF2B5EF4-FFF2-40B4-BE49-F238E27FC236}">
                  <a16:creationId xmlns:a16="http://schemas.microsoft.com/office/drawing/2014/main" id="{46D9E24F-D90F-495F-8E69-5352E030F5F5}"/>
                </a:ext>
              </a:extLst>
            </p:cNvPr>
            <p:cNvSpPr/>
            <p:nvPr/>
          </p:nvSpPr>
          <p:spPr>
            <a:xfrm>
              <a:off x="3784907" y="2396612"/>
              <a:ext cx="346396" cy="26607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7" name="Oval 7">
              <a:extLst>
                <a:ext uri="{FF2B5EF4-FFF2-40B4-BE49-F238E27FC236}">
                  <a16:creationId xmlns:a16="http://schemas.microsoft.com/office/drawing/2014/main" id="{5C24C5F9-47E8-4E0D-A750-39DF29D65E82}"/>
                </a:ext>
              </a:extLst>
            </p:cNvPr>
            <p:cNvSpPr/>
            <p:nvPr/>
          </p:nvSpPr>
          <p:spPr>
            <a:xfrm>
              <a:off x="5748594" y="1515354"/>
              <a:ext cx="387172" cy="387172"/>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ko-KR" altLang="en-US" dirty="0"/>
            </a:p>
          </p:txBody>
        </p:sp>
        <p:sp>
          <p:nvSpPr>
            <p:cNvPr id="48" name="Block Arc 10">
              <a:extLst>
                <a:ext uri="{FF2B5EF4-FFF2-40B4-BE49-F238E27FC236}">
                  <a16:creationId xmlns:a16="http://schemas.microsoft.com/office/drawing/2014/main" id="{A140B612-4BE2-4573-B7D5-BD8157364C6D}"/>
                </a:ext>
              </a:extLst>
            </p:cNvPr>
            <p:cNvSpPr/>
            <p:nvPr/>
          </p:nvSpPr>
          <p:spPr>
            <a:xfrm>
              <a:off x="7726429" y="1610892"/>
              <a:ext cx="435826" cy="295205"/>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grpSp>
      <p:grpSp>
        <p:nvGrpSpPr>
          <p:cNvPr id="54" name="Group 53">
            <a:extLst>
              <a:ext uri="{FF2B5EF4-FFF2-40B4-BE49-F238E27FC236}">
                <a16:creationId xmlns:a16="http://schemas.microsoft.com/office/drawing/2014/main" id="{FA79EC01-0E02-4FC3-B36D-BF3088E628DC}"/>
              </a:ext>
            </a:extLst>
          </p:cNvPr>
          <p:cNvGrpSpPr/>
          <p:nvPr/>
        </p:nvGrpSpPr>
        <p:grpSpPr>
          <a:xfrm flipV="1">
            <a:off x="1113752" y="3378862"/>
            <a:ext cx="1744617" cy="2994631"/>
            <a:chOff x="1128050" y="3378862"/>
            <a:chExt cx="1744617" cy="2994631"/>
          </a:xfrm>
        </p:grpSpPr>
        <p:sp>
          <p:nvSpPr>
            <p:cNvPr id="51" name="Up Arrow 7">
              <a:extLst>
                <a:ext uri="{FF2B5EF4-FFF2-40B4-BE49-F238E27FC236}">
                  <a16:creationId xmlns:a16="http://schemas.microsoft.com/office/drawing/2014/main" id="{95184B68-8026-4944-A467-842BEDB9E48E}"/>
                </a:ext>
              </a:extLst>
            </p:cNvPr>
            <p:cNvSpPr/>
            <p:nvPr/>
          </p:nvSpPr>
          <p:spPr>
            <a:xfrm rot="10800000">
              <a:off x="1245024" y="4242957"/>
              <a:ext cx="1510669" cy="2130536"/>
            </a:xfrm>
            <a:prstGeom prst="upArrow">
              <a:avLst>
                <a:gd name="adj1" fmla="val 50000"/>
                <a:gd name="adj2" fmla="val 61937"/>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2" name="TextBox 51">
              <a:extLst>
                <a:ext uri="{FF2B5EF4-FFF2-40B4-BE49-F238E27FC236}">
                  <a16:creationId xmlns:a16="http://schemas.microsoft.com/office/drawing/2014/main" id="{13E41947-8021-44CE-9E39-50426D90F732}"/>
                </a:ext>
              </a:extLst>
            </p:cNvPr>
            <p:cNvSpPr txBox="1"/>
            <p:nvPr/>
          </p:nvSpPr>
          <p:spPr>
            <a:xfrm flipV="1">
              <a:off x="1128050" y="3378862"/>
              <a:ext cx="1744617" cy="523220"/>
            </a:xfrm>
            <a:prstGeom prst="rect">
              <a:avLst/>
            </a:prstGeom>
            <a:noFill/>
          </p:spPr>
          <p:txBody>
            <a:bodyPr wrap="square" rtlCol="0" anchor="ctr">
              <a:spAutoFit/>
            </a:bodyPr>
            <a:lstStyle/>
            <a:p>
              <a:pPr algn="ctr"/>
              <a:r>
                <a:rPr lang="en-US" altLang="ko-KR" sz="2800" b="1" dirty="0">
                  <a:solidFill>
                    <a:schemeClr val="accent5"/>
                  </a:solidFill>
                  <a:cs typeface="Arial" pitchFamily="34" charset="0"/>
                </a:rPr>
                <a:t>$100.50</a:t>
              </a:r>
              <a:endParaRPr lang="ko-KR" altLang="en-US" sz="2700" b="1" dirty="0">
                <a:solidFill>
                  <a:schemeClr val="accent5"/>
                </a:solidFill>
                <a:cs typeface="Arial" pitchFamily="34" charset="0"/>
              </a:endParaRPr>
            </a:p>
          </p:txBody>
        </p:sp>
      </p:grpSp>
      <p:grpSp>
        <p:nvGrpSpPr>
          <p:cNvPr id="56" name="Group 55">
            <a:extLst>
              <a:ext uri="{FF2B5EF4-FFF2-40B4-BE49-F238E27FC236}">
                <a16:creationId xmlns:a16="http://schemas.microsoft.com/office/drawing/2014/main" id="{52D2FB70-A23C-475F-BF22-BE2C6FF53B78}"/>
              </a:ext>
            </a:extLst>
          </p:cNvPr>
          <p:cNvGrpSpPr/>
          <p:nvPr/>
        </p:nvGrpSpPr>
        <p:grpSpPr>
          <a:xfrm flipV="1">
            <a:off x="9333632" y="3359696"/>
            <a:ext cx="1744617" cy="3013797"/>
            <a:chOff x="9347930" y="3117532"/>
            <a:chExt cx="1744617" cy="3013797"/>
          </a:xfrm>
        </p:grpSpPr>
        <p:sp>
          <p:nvSpPr>
            <p:cNvPr id="50" name="Up Arrow 4">
              <a:extLst>
                <a:ext uri="{FF2B5EF4-FFF2-40B4-BE49-F238E27FC236}">
                  <a16:creationId xmlns:a16="http://schemas.microsoft.com/office/drawing/2014/main" id="{CD002BB8-82B0-4919-8BA5-8DE4E6C8E9F5}"/>
                </a:ext>
              </a:extLst>
            </p:cNvPr>
            <p:cNvSpPr/>
            <p:nvPr/>
          </p:nvSpPr>
          <p:spPr>
            <a:xfrm>
              <a:off x="9464904" y="3117532"/>
              <a:ext cx="1510669" cy="2130536"/>
            </a:xfrm>
            <a:prstGeom prst="upArrow">
              <a:avLst>
                <a:gd name="adj1" fmla="val 50000"/>
                <a:gd name="adj2" fmla="val 61937"/>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3" name="TextBox 52">
              <a:extLst>
                <a:ext uri="{FF2B5EF4-FFF2-40B4-BE49-F238E27FC236}">
                  <a16:creationId xmlns:a16="http://schemas.microsoft.com/office/drawing/2014/main" id="{A3B1762B-4C07-4FFB-9E25-ABE63F525BA4}"/>
                </a:ext>
              </a:extLst>
            </p:cNvPr>
            <p:cNvSpPr txBox="1"/>
            <p:nvPr/>
          </p:nvSpPr>
          <p:spPr>
            <a:xfrm flipV="1">
              <a:off x="9347930" y="5608109"/>
              <a:ext cx="1744617" cy="523220"/>
            </a:xfrm>
            <a:prstGeom prst="rect">
              <a:avLst/>
            </a:prstGeom>
            <a:noFill/>
          </p:spPr>
          <p:txBody>
            <a:bodyPr wrap="square" rtlCol="0" anchor="ctr">
              <a:spAutoFit/>
            </a:bodyPr>
            <a:lstStyle/>
            <a:p>
              <a:pPr algn="ctr"/>
              <a:r>
                <a:rPr lang="en-US" altLang="ko-KR" sz="2800" b="1" dirty="0">
                  <a:solidFill>
                    <a:schemeClr val="accent6"/>
                  </a:solidFill>
                  <a:cs typeface="Arial" pitchFamily="34" charset="0"/>
                </a:rPr>
                <a:t>Rs203.00</a:t>
              </a:r>
              <a:endParaRPr lang="ko-KR" altLang="en-US" sz="2700" b="1" dirty="0">
                <a:solidFill>
                  <a:schemeClr val="accent6"/>
                </a:solidFill>
                <a:cs typeface="Arial" pitchFamily="34" charset="0"/>
              </a:endParaRPr>
            </a:p>
          </p:txBody>
        </p:sp>
      </p:grpSp>
      <p:sp>
        <p:nvSpPr>
          <p:cNvPr id="37" name="Rectangle 36">
            <a:extLst>
              <a:ext uri="{FF2B5EF4-FFF2-40B4-BE49-F238E27FC236}">
                <a16:creationId xmlns:a16="http://schemas.microsoft.com/office/drawing/2014/main" id="{7420A905-3ADA-47CD-B273-9231281A6972}"/>
              </a:ext>
            </a:extLst>
          </p:cNvPr>
          <p:cNvSpPr/>
          <p:nvPr/>
        </p:nvSpPr>
        <p:spPr>
          <a:xfrm>
            <a:off x="814827" y="1329279"/>
            <a:ext cx="45719" cy="152899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p:cNvSpPr/>
          <p:nvPr/>
        </p:nvSpPr>
        <p:spPr>
          <a:xfrm>
            <a:off x="860546" y="1356975"/>
            <a:ext cx="2845651" cy="313932"/>
          </a:xfrm>
          <a:prstGeom prst="rect">
            <a:avLst/>
          </a:prstGeom>
        </p:spPr>
        <p:txBody>
          <a:bodyPr wrap="none">
            <a:spAutoFit/>
          </a:bodyPr>
          <a:lstStyle/>
          <a:p>
            <a:pPr marL="285750" indent="-285750">
              <a:lnSpc>
                <a:spcPct val="80000"/>
              </a:lnSpc>
              <a:buFont typeface="Wingdings" panose="05000000000000000000" pitchFamily="2" charset="2"/>
              <a:buChar char="ü"/>
            </a:pPr>
            <a:r>
              <a:rPr lang="en-US" altLang="ko-KR" dirty="0">
                <a:cs typeface="Arial" pitchFamily="34" charset="0"/>
              </a:rPr>
              <a:t>Python Language used</a:t>
            </a:r>
          </a:p>
        </p:txBody>
      </p:sp>
      <p:sp>
        <p:nvSpPr>
          <p:cNvPr id="4" name="Rectangle 3"/>
          <p:cNvSpPr/>
          <p:nvPr/>
        </p:nvSpPr>
        <p:spPr>
          <a:xfrm>
            <a:off x="860547" y="1638147"/>
            <a:ext cx="4348938" cy="535531"/>
          </a:xfrm>
          <a:prstGeom prst="rect">
            <a:avLst/>
          </a:prstGeom>
        </p:spPr>
        <p:txBody>
          <a:bodyPr wrap="square">
            <a:spAutoFit/>
          </a:bodyPr>
          <a:lstStyle/>
          <a:p>
            <a:pPr marL="285750" indent="-285750">
              <a:lnSpc>
                <a:spcPct val="80000"/>
              </a:lnSpc>
              <a:buFont typeface="Wingdings" panose="05000000000000000000" pitchFamily="2" charset="2"/>
              <a:buChar char="ü"/>
            </a:pPr>
            <a:r>
              <a:rPr lang="en-US" altLang="ko-KR" dirty="0">
                <a:cs typeface="Arial" pitchFamily="34" charset="0"/>
              </a:rPr>
              <a:t>Pycharm/Python Command Line Terminal or any python platform.</a:t>
            </a:r>
          </a:p>
        </p:txBody>
      </p:sp>
      <p:sp>
        <p:nvSpPr>
          <p:cNvPr id="5" name="Rectangle 4"/>
          <p:cNvSpPr/>
          <p:nvPr/>
        </p:nvSpPr>
        <p:spPr>
          <a:xfrm>
            <a:off x="834942" y="2127207"/>
            <a:ext cx="5008743" cy="313932"/>
          </a:xfrm>
          <a:prstGeom prst="rect">
            <a:avLst/>
          </a:prstGeom>
        </p:spPr>
        <p:txBody>
          <a:bodyPr wrap="none">
            <a:spAutoFit/>
          </a:bodyPr>
          <a:lstStyle/>
          <a:p>
            <a:pPr marL="285750" indent="-285750">
              <a:lnSpc>
                <a:spcPct val="80000"/>
              </a:lnSpc>
              <a:buFont typeface="Wingdings" panose="05000000000000000000" pitchFamily="2" charset="2"/>
              <a:buChar char="ü"/>
            </a:pPr>
            <a:r>
              <a:rPr lang="en-US" altLang="ko-KR" dirty="0">
                <a:cs typeface="Arial" pitchFamily="34" charset="0"/>
              </a:rPr>
              <a:t>Python Tkinter and Requests Library is used</a:t>
            </a:r>
          </a:p>
        </p:txBody>
      </p:sp>
      <p:sp>
        <p:nvSpPr>
          <p:cNvPr id="6" name="Rectangle 5"/>
          <p:cNvSpPr/>
          <p:nvPr/>
        </p:nvSpPr>
        <p:spPr>
          <a:xfrm>
            <a:off x="860546" y="2371958"/>
            <a:ext cx="1781257" cy="313932"/>
          </a:xfrm>
          <a:prstGeom prst="rect">
            <a:avLst/>
          </a:prstGeom>
        </p:spPr>
        <p:txBody>
          <a:bodyPr wrap="none">
            <a:spAutoFit/>
          </a:bodyPr>
          <a:lstStyle/>
          <a:p>
            <a:pPr marL="285750" indent="-285750">
              <a:lnSpc>
                <a:spcPct val="80000"/>
              </a:lnSpc>
              <a:buFont typeface="Wingdings" panose="05000000000000000000" pitchFamily="2" charset="2"/>
              <a:buChar char="ü"/>
            </a:pPr>
            <a:r>
              <a:rPr lang="en-US" altLang="ko-KR" dirty="0">
                <a:cs typeface="Arial" pitchFamily="34" charset="0"/>
              </a:rPr>
              <a:t>Json Module</a:t>
            </a:r>
          </a:p>
        </p:txBody>
      </p:sp>
    </p:spTree>
    <p:extLst>
      <p:ext uri="{BB962C8B-B14F-4D97-AF65-F5344CB8AC3E}">
        <p14:creationId xmlns:p14="http://schemas.microsoft.com/office/powerpoint/2010/main" val="994389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aphic 14">
            <a:extLst>
              <a:ext uri="{FF2B5EF4-FFF2-40B4-BE49-F238E27FC236}">
                <a16:creationId xmlns:a16="http://schemas.microsoft.com/office/drawing/2014/main" id="{74DD108A-0789-47AD-B65C-D07E14A083C5}"/>
              </a:ext>
            </a:extLst>
          </p:cNvPr>
          <p:cNvGrpSpPr/>
          <p:nvPr/>
        </p:nvGrpSpPr>
        <p:grpSpPr>
          <a:xfrm>
            <a:off x="3287869" y="1314771"/>
            <a:ext cx="4091656" cy="3218157"/>
            <a:chOff x="2444748" y="555045"/>
            <a:chExt cx="7282048" cy="5727454"/>
          </a:xfrm>
        </p:grpSpPr>
        <p:sp>
          <p:nvSpPr>
            <p:cNvPr id="7" name="Freeform: Shape 6">
              <a:extLst>
                <a:ext uri="{FF2B5EF4-FFF2-40B4-BE49-F238E27FC236}">
                  <a16:creationId xmlns:a16="http://schemas.microsoft.com/office/drawing/2014/main" id="{44B6B684-C950-420F-B181-7AD531324920}"/>
                </a:ext>
              </a:extLst>
            </p:cNvPr>
            <p:cNvSpPr/>
            <p:nvPr/>
          </p:nvSpPr>
          <p:spPr>
            <a:xfrm>
              <a:off x="4964693" y="5443837"/>
              <a:ext cx="2168250" cy="818208"/>
            </a:xfrm>
            <a:custGeom>
              <a:avLst/>
              <a:gdLst>
                <a:gd name="connsiteX0" fmla="*/ 1941333 w 2168250"/>
                <a:gd name="connsiteY0" fmla="*/ 525699 h 818207"/>
                <a:gd name="connsiteX1" fmla="*/ 1785874 w 2168250"/>
                <a:gd name="connsiteY1" fmla="*/ 30683 h 818207"/>
                <a:gd name="connsiteX2" fmla="*/ 1114943 w 2168250"/>
                <a:gd name="connsiteY2" fmla="*/ 30683 h 818207"/>
                <a:gd name="connsiteX3" fmla="*/ 1065851 w 2168250"/>
                <a:gd name="connsiteY3" fmla="*/ 30683 h 818207"/>
                <a:gd name="connsiteX4" fmla="*/ 390830 w 2168250"/>
                <a:gd name="connsiteY4" fmla="*/ 30683 h 818207"/>
                <a:gd name="connsiteX5" fmla="*/ 235370 w 2168250"/>
                <a:gd name="connsiteY5" fmla="*/ 525699 h 818207"/>
                <a:gd name="connsiteX6" fmla="*/ 259916 w 2168250"/>
                <a:gd name="connsiteY6" fmla="*/ 816162 h 818207"/>
                <a:gd name="connsiteX7" fmla="*/ 1065851 w 2168250"/>
                <a:gd name="connsiteY7" fmla="*/ 816162 h 818207"/>
                <a:gd name="connsiteX8" fmla="*/ 1114943 w 2168250"/>
                <a:gd name="connsiteY8" fmla="*/ 816162 h 818207"/>
                <a:gd name="connsiteX9" fmla="*/ 1920878 w 2168250"/>
                <a:gd name="connsiteY9" fmla="*/ 816162 h 818207"/>
                <a:gd name="connsiteX10" fmla="*/ 1941333 w 2168250"/>
                <a:gd name="connsiteY10" fmla="*/ 525699 h 818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8250" h="818207">
                  <a:moveTo>
                    <a:pt x="1941333" y="525699"/>
                  </a:moveTo>
                  <a:cubicBezTo>
                    <a:pt x="1789965" y="370239"/>
                    <a:pt x="1785874" y="30683"/>
                    <a:pt x="1785874" y="30683"/>
                  </a:cubicBezTo>
                  <a:lnTo>
                    <a:pt x="1114943" y="30683"/>
                  </a:lnTo>
                  <a:lnTo>
                    <a:pt x="1065851" y="30683"/>
                  </a:lnTo>
                  <a:lnTo>
                    <a:pt x="390830" y="30683"/>
                  </a:lnTo>
                  <a:cubicBezTo>
                    <a:pt x="390830" y="30683"/>
                    <a:pt x="386739" y="366148"/>
                    <a:pt x="235370" y="525699"/>
                  </a:cubicBezTo>
                  <a:cubicBezTo>
                    <a:pt x="84002" y="681158"/>
                    <a:pt x="-149188" y="816162"/>
                    <a:pt x="259916" y="816162"/>
                  </a:cubicBezTo>
                  <a:cubicBezTo>
                    <a:pt x="587199" y="816162"/>
                    <a:pt x="939029" y="816162"/>
                    <a:pt x="1065851" y="816162"/>
                  </a:cubicBezTo>
                  <a:cubicBezTo>
                    <a:pt x="1098579" y="816162"/>
                    <a:pt x="1114943" y="816162"/>
                    <a:pt x="1114943" y="816162"/>
                  </a:cubicBezTo>
                  <a:cubicBezTo>
                    <a:pt x="1245857" y="816162"/>
                    <a:pt x="1597686" y="816162"/>
                    <a:pt x="1920878" y="816162"/>
                  </a:cubicBezTo>
                  <a:cubicBezTo>
                    <a:pt x="2329982" y="816162"/>
                    <a:pt x="2092702" y="681158"/>
                    <a:pt x="1941333" y="525699"/>
                  </a:cubicBezTo>
                  <a:close/>
                </a:path>
              </a:pathLst>
            </a:custGeom>
            <a:gradFill>
              <a:gsLst>
                <a:gs pos="0">
                  <a:schemeClr val="bg1">
                    <a:lumMod val="75000"/>
                  </a:schemeClr>
                </a:gs>
                <a:gs pos="53000">
                  <a:schemeClr val="bg1">
                    <a:lumMod val="85000"/>
                  </a:schemeClr>
                </a:gs>
                <a:gs pos="83000">
                  <a:schemeClr val="bg1">
                    <a:lumMod val="75000"/>
                  </a:schemeClr>
                </a:gs>
                <a:gs pos="100000">
                  <a:schemeClr val="bg1">
                    <a:lumMod val="75000"/>
                  </a:schemeClr>
                </a:gs>
              </a:gsLst>
              <a:lin ang="16200000" scaled="0"/>
            </a:gra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1B95C0FE-5BC7-4AA1-BECB-23278F736E57}"/>
                </a:ext>
              </a:extLst>
            </p:cNvPr>
            <p:cNvSpPr/>
            <p:nvPr/>
          </p:nvSpPr>
          <p:spPr>
            <a:xfrm>
              <a:off x="2444748" y="555045"/>
              <a:ext cx="7282048" cy="4950157"/>
            </a:xfrm>
            <a:custGeom>
              <a:avLst/>
              <a:gdLst>
                <a:gd name="connsiteX0" fmla="*/ 7038632 w 7282048"/>
                <a:gd name="connsiteY0" fmla="*/ 30683 h 4950157"/>
                <a:gd name="connsiteX1" fmla="*/ 3704436 w 7282048"/>
                <a:gd name="connsiteY1" fmla="*/ 30683 h 4950157"/>
                <a:gd name="connsiteX2" fmla="*/ 3589886 w 7282048"/>
                <a:gd name="connsiteY2" fmla="*/ 30683 h 4950157"/>
                <a:gd name="connsiteX3" fmla="*/ 259781 w 7282048"/>
                <a:gd name="connsiteY3" fmla="*/ 30683 h 4950157"/>
                <a:gd name="connsiteX4" fmla="*/ 30683 w 7282048"/>
                <a:gd name="connsiteY4" fmla="*/ 259781 h 4950157"/>
                <a:gd name="connsiteX5" fmla="*/ 30683 w 7282048"/>
                <a:gd name="connsiteY5" fmla="*/ 4698558 h 4950157"/>
                <a:gd name="connsiteX6" fmla="*/ 239326 w 7282048"/>
                <a:gd name="connsiteY6" fmla="*/ 4931748 h 4950157"/>
                <a:gd name="connsiteX7" fmla="*/ 7042723 w 7282048"/>
                <a:gd name="connsiteY7" fmla="*/ 4931748 h 4950157"/>
                <a:gd name="connsiteX8" fmla="*/ 7251366 w 7282048"/>
                <a:gd name="connsiteY8" fmla="*/ 4698558 h 4950157"/>
                <a:gd name="connsiteX9" fmla="*/ 7251366 w 7282048"/>
                <a:gd name="connsiteY9" fmla="*/ 259781 h 4950157"/>
                <a:gd name="connsiteX10" fmla="*/ 7038632 w 7282048"/>
                <a:gd name="connsiteY10" fmla="*/ 30683 h 4950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82048" h="4950157">
                  <a:moveTo>
                    <a:pt x="7038632" y="30683"/>
                  </a:moveTo>
                  <a:lnTo>
                    <a:pt x="3704436" y="30683"/>
                  </a:lnTo>
                  <a:lnTo>
                    <a:pt x="3589886" y="30683"/>
                  </a:lnTo>
                  <a:lnTo>
                    <a:pt x="259781" y="30683"/>
                  </a:lnTo>
                  <a:cubicBezTo>
                    <a:pt x="141141" y="30683"/>
                    <a:pt x="30683" y="128868"/>
                    <a:pt x="30683" y="259781"/>
                  </a:cubicBezTo>
                  <a:lnTo>
                    <a:pt x="30683" y="4698558"/>
                  </a:lnTo>
                  <a:cubicBezTo>
                    <a:pt x="30683" y="4829472"/>
                    <a:pt x="124777" y="4931748"/>
                    <a:pt x="239326" y="4931748"/>
                  </a:cubicBezTo>
                  <a:lnTo>
                    <a:pt x="7042723" y="4931748"/>
                  </a:lnTo>
                  <a:cubicBezTo>
                    <a:pt x="7157272" y="4931748"/>
                    <a:pt x="7251366" y="4825380"/>
                    <a:pt x="7251366" y="4698558"/>
                  </a:cubicBezTo>
                  <a:lnTo>
                    <a:pt x="7251366" y="259781"/>
                  </a:lnTo>
                  <a:cubicBezTo>
                    <a:pt x="7251366" y="128868"/>
                    <a:pt x="7157272" y="30683"/>
                    <a:pt x="7038632" y="30683"/>
                  </a:cubicBezTo>
                  <a:close/>
                </a:path>
              </a:pathLst>
            </a:custGeom>
            <a:solidFill>
              <a:srgbClr val="999999"/>
            </a:solidFill>
            <a:ln w="9525"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79CA6234-7918-41BB-A4B2-E4E4941EDF14}"/>
                </a:ext>
              </a:extLst>
            </p:cNvPr>
            <p:cNvSpPr/>
            <p:nvPr/>
          </p:nvSpPr>
          <p:spPr>
            <a:xfrm>
              <a:off x="8706599" y="5435655"/>
              <a:ext cx="490925" cy="81821"/>
            </a:xfrm>
            <a:custGeom>
              <a:avLst/>
              <a:gdLst>
                <a:gd name="connsiteX0" fmla="*/ 32212 w 490924"/>
                <a:gd name="connsiteY0" fmla="*/ 30683 h 81820"/>
                <a:gd name="connsiteX1" fmla="*/ 64939 w 490924"/>
                <a:gd name="connsiteY1" fmla="*/ 71593 h 81820"/>
                <a:gd name="connsiteX2" fmla="*/ 461771 w 490924"/>
                <a:gd name="connsiteY2" fmla="*/ 71593 h 81820"/>
                <a:gd name="connsiteX3" fmla="*/ 498590 w 490924"/>
                <a:gd name="connsiteY3" fmla="*/ 30683 h 81820"/>
                <a:gd name="connsiteX4" fmla="*/ 32212 w 490924"/>
                <a:gd name="connsiteY4" fmla="*/ 30683 h 818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0924" h="81820">
                  <a:moveTo>
                    <a:pt x="32212" y="30683"/>
                  </a:moveTo>
                  <a:cubicBezTo>
                    <a:pt x="32212" y="30683"/>
                    <a:pt x="19938" y="67502"/>
                    <a:pt x="64939" y="71593"/>
                  </a:cubicBezTo>
                  <a:lnTo>
                    <a:pt x="461771" y="71593"/>
                  </a:lnTo>
                  <a:cubicBezTo>
                    <a:pt x="461771" y="71593"/>
                    <a:pt x="502681" y="75684"/>
                    <a:pt x="498590" y="30683"/>
                  </a:cubicBezTo>
                  <a:lnTo>
                    <a:pt x="32212" y="30683"/>
                  </a:lnTo>
                  <a:close/>
                </a:path>
              </a:pathLst>
            </a:custGeom>
            <a:solidFill>
              <a:srgbClr val="999999"/>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069EF500-0E9D-434D-ACD2-35DB7EFF71B5}"/>
                </a:ext>
              </a:extLst>
            </p:cNvPr>
            <p:cNvSpPr/>
            <p:nvPr/>
          </p:nvSpPr>
          <p:spPr>
            <a:xfrm>
              <a:off x="2481568" y="595956"/>
              <a:ext cx="7200228" cy="4336501"/>
            </a:xfrm>
            <a:custGeom>
              <a:avLst/>
              <a:gdLst>
                <a:gd name="connsiteX0" fmla="*/ 6973175 w 7200227"/>
                <a:gd name="connsiteY0" fmla="*/ 30683 h 4336501"/>
                <a:gd name="connsiteX1" fmla="*/ 3671707 w 7200227"/>
                <a:gd name="connsiteY1" fmla="*/ 30683 h 4336501"/>
                <a:gd name="connsiteX2" fmla="*/ 3561249 w 7200227"/>
                <a:gd name="connsiteY2" fmla="*/ 30683 h 4336501"/>
                <a:gd name="connsiteX3" fmla="*/ 259781 w 7200227"/>
                <a:gd name="connsiteY3" fmla="*/ 30683 h 4336501"/>
                <a:gd name="connsiteX4" fmla="*/ 30683 w 7200227"/>
                <a:gd name="connsiteY4" fmla="*/ 231144 h 4336501"/>
                <a:gd name="connsiteX5" fmla="*/ 30683 w 7200227"/>
                <a:gd name="connsiteY5" fmla="*/ 4330365 h 4336501"/>
                <a:gd name="connsiteX6" fmla="*/ 7185909 w 7200227"/>
                <a:gd name="connsiteY6" fmla="*/ 4330365 h 4336501"/>
                <a:gd name="connsiteX7" fmla="*/ 7185909 w 7200227"/>
                <a:gd name="connsiteY7" fmla="*/ 231144 h 4336501"/>
                <a:gd name="connsiteX8" fmla="*/ 6973175 w 7200227"/>
                <a:gd name="connsiteY8" fmla="*/ 30683 h 4336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4336501">
                  <a:moveTo>
                    <a:pt x="6973175" y="30683"/>
                  </a:moveTo>
                  <a:lnTo>
                    <a:pt x="3671707" y="30683"/>
                  </a:lnTo>
                  <a:lnTo>
                    <a:pt x="3561249" y="30683"/>
                  </a:lnTo>
                  <a:lnTo>
                    <a:pt x="259781" y="30683"/>
                  </a:lnTo>
                  <a:cubicBezTo>
                    <a:pt x="141141" y="30683"/>
                    <a:pt x="30683" y="112504"/>
                    <a:pt x="30683" y="231144"/>
                  </a:cubicBezTo>
                  <a:lnTo>
                    <a:pt x="30683" y="4330365"/>
                  </a:lnTo>
                  <a:lnTo>
                    <a:pt x="7185909" y="4330365"/>
                  </a:lnTo>
                  <a:lnTo>
                    <a:pt x="7185909" y="231144"/>
                  </a:lnTo>
                  <a:cubicBezTo>
                    <a:pt x="7185909" y="112504"/>
                    <a:pt x="7091815" y="30683"/>
                    <a:pt x="6973175" y="30683"/>
                  </a:cubicBezTo>
                  <a:close/>
                </a:path>
              </a:pathLst>
            </a:custGeom>
            <a:solidFill>
              <a:srgbClr val="231F20"/>
            </a:solid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03A662A3-7C75-4A56-AE15-DCDE58BDAADC}"/>
                </a:ext>
              </a:extLst>
            </p:cNvPr>
            <p:cNvSpPr/>
            <p:nvPr/>
          </p:nvSpPr>
          <p:spPr>
            <a:xfrm>
              <a:off x="4968919" y="6159768"/>
              <a:ext cx="2168250" cy="122731"/>
            </a:xfrm>
            <a:custGeom>
              <a:avLst/>
              <a:gdLst>
                <a:gd name="connsiteX0" fmla="*/ 30683 w 2168250"/>
                <a:gd name="connsiteY0" fmla="*/ 34774 h 122731"/>
                <a:gd name="connsiteX1" fmla="*/ 30683 w 2168250"/>
                <a:gd name="connsiteY1" fmla="*/ 34774 h 122731"/>
                <a:gd name="connsiteX2" fmla="*/ 30683 w 2168250"/>
                <a:gd name="connsiteY2" fmla="*/ 38865 h 122731"/>
                <a:gd name="connsiteX3" fmla="*/ 30683 w 2168250"/>
                <a:gd name="connsiteY3" fmla="*/ 38865 h 122731"/>
                <a:gd name="connsiteX4" fmla="*/ 263872 w 2168250"/>
                <a:gd name="connsiteY4" fmla="*/ 96140 h 122731"/>
                <a:gd name="connsiteX5" fmla="*/ 1069807 w 2168250"/>
                <a:gd name="connsiteY5" fmla="*/ 96140 h 122731"/>
                <a:gd name="connsiteX6" fmla="*/ 1118899 w 2168250"/>
                <a:gd name="connsiteY6" fmla="*/ 96140 h 122731"/>
                <a:gd name="connsiteX7" fmla="*/ 1924834 w 2168250"/>
                <a:gd name="connsiteY7" fmla="*/ 96140 h 122731"/>
                <a:gd name="connsiteX8" fmla="*/ 2153932 w 2168250"/>
                <a:gd name="connsiteY8" fmla="*/ 30683 h 122731"/>
                <a:gd name="connsiteX9" fmla="*/ 2137568 w 2168250"/>
                <a:gd name="connsiteY9" fmla="*/ 30683 h 122731"/>
                <a:gd name="connsiteX10" fmla="*/ 2137568 w 2168250"/>
                <a:gd name="connsiteY10" fmla="*/ 30683 h 122731"/>
                <a:gd name="connsiteX11" fmla="*/ 30683 w 2168250"/>
                <a:gd name="connsiteY11" fmla="*/ 30683 h 122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8250" h="122731">
                  <a:moveTo>
                    <a:pt x="30683" y="34774"/>
                  </a:moveTo>
                  <a:lnTo>
                    <a:pt x="30683" y="34774"/>
                  </a:lnTo>
                  <a:cubicBezTo>
                    <a:pt x="30683" y="38865"/>
                    <a:pt x="30683" y="38865"/>
                    <a:pt x="30683" y="38865"/>
                  </a:cubicBezTo>
                  <a:lnTo>
                    <a:pt x="30683" y="38865"/>
                  </a:lnTo>
                  <a:cubicBezTo>
                    <a:pt x="30683" y="79775"/>
                    <a:pt x="96139" y="96140"/>
                    <a:pt x="263872" y="96140"/>
                  </a:cubicBezTo>
                  <a:cubicBezTo>
                    <a:pt x="591155" y="96140"/>
                    <a:pt x="942984" y="96140"/>
                    <a:pt x="1069807" y="96140"/>
                  </a:cubicBezTo>
                  <a:cubicBezTo>
                    <a:pt x="1102535" y="96140"/>
                    <a:pt x="1118899" y="96140"/>
                    <a:pt x="1118899" y="96140"/>
                  </a:cubicBezTo>
                  <a:cubicBezTo>
                    <a:pt x="1249812" y="96140"/>
                    <a:pt x="1601642" y="96140"/>
                    <a:pt x="1924834" y="96140"/>
                  </a:cubicBezTo>
                  <a:cubicBezTo>
                    <a:pt x="2092566" y="96140"/>
                    <a:pt x="2149841" y="75684"/>
                    <a:pt x="2153932" y="30683"/>
                  </a:cubicBezTo>
                  <a:lnTo>
                    <a:pt x="2137568" y="30683"/>
                  </a:lnTo>
                  <a:lnTo>
                    <a:pt x="2137568" y="30683"/>
                  </a:lnTo>
                  <a:lnTo>
                    <a:pt x="30683" y="30683"/>
                  </a:lnTo>
                  <a:close/>
                </a:path>
              </a:pathLst>
            </a:custGeom>
            <a:solidFill>
              <a:schemeClr val="tx1">
                <a:lumMod val="50000"/>
                <a:lumOff val="50000"/>
              </a:schemeClr>
            </a:solid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E4B49BA2-CA42-4BC6-9B2B-28FBA979C167}"/>
                </a:ext>
              </a:extLst>
            </p:cNvPr>
            <p:cNvSpPr/>
            <p:nvPr/>
          </p:nvSpPr>
          <p:spPr>
            <a:xfrm>
              <a:off x="2481568" y="4903820"/>
              <a:ext cx="7200228" cy="572745"/>
            </a:xfrm>
            <a:custGeom>
              <a:avLst/>
              <a:gdLst>
                <a:gd name="connsiteX0" fmla="*/ 30683 w 7200227"/>
                <a:gd name="connsiteY0" fmla="*/ 362057 h 572745"/>
                <a:gd name="connsiteX1" fmla="*/ 259781 w 7200227"/>
                <a:gd name="connsiteY1" fmla="*/ 562518 h 572745"/>
                <a:gd name="connsiteX2" fmla="*/ 3561249 w 7200227"/>
                <a:gd name="connsiteY2" fmla="*/ 562518 h 572745"/>
                <a:gd name="connsiteX3" fmla="*/ 3671707 w 7200227"/>
                <a:gd name="connsiteY3" fmla="*/ 562518 h 572745"/>
                <a:gd name="connsiteX4" fmla="*/ 6973175 w 7200227"/>
                <a:gd name="connsiteY4" fmla="*/ 562518 h 572745"/>
                <a:gd name="connsiteX5" fmla="*/ 7185909 w 7200227"/>
                <a:gd name="connsiteY5" fmla="*/ 362057 h 572745"/>
                <a:gd name="connsiteX6" fmla="*/ 7185909 w 7200227"/>
                <a:gd name="connsiteY6" fmla="*/ 30683 h 572745"/>
                <a:gd name="connsiteX7" fmla="*/ 30683 w 7200227"/>
                <a:gd name="connsiteY7" fmla="*/ 30683 h 572745"/>
                <a:gd name="connsiteX8" fmla="*/ 30683 w 7200227"/>
                <a:gd name="connsiteY8" fmla="*/ 362057 h 572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00227" h="572745">
                  <a:moveTo>
                    <a:pt x="30683" y="362057"/>
                  </a:moveTo>
                  <a:cubicBezTo>
                    <a:pt x="30683" y="464333"/>
                    <a:pt x="141141" y="562518"/>
                    <a:pt x="259781" y="562518"/>
                  </a:cubicBezTo>
                  <a:lnTo>
                    <a:pt x="3561249" y="562518"/>
                  </a:lnTo>
                  <a:lnTo>
                    <a:pt x="3671707" y="562518"/>
                  </a:lnTo>
                  <a:lnTo>
                    <a:pt x="6973175" y="562518"/>
                  </a:lnTo>
                  <a:cubicBezTo>
                    <a:pt x="7091815" y="562518"/>
                    <a:pt x="7185909" y="464333"/>
                    <a:pt x="7185909" y="362057"/>
                  </a:cubicBezTo>
                  <a:lnTo>
                    <a:pt x="7185909" y="30683"/>
                  </a:lnTo>
                  <a:lnTo>
                    <a:pt x="30683" y="30683"/>
                  </a:lnTo>
                  <a:lnTo>
                    <a:pt x="30683" y="362057"/>
                  </a:lnTo>
                  <a:close/>
                </a:path>
              </a:pathLst>
            </a:custGeom>
            <a:solidFill>
              <a:schemeClr val="bg1">
                <a:lumMod val="7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E740B129-E4EE-4CA7-815F-9F4D9AC683ED}"/>
                </a:ext>
              </a:extLst>
            </p:cNvPr>
            <p:cNvSpPr/>
            <p:nvPr/>
          </p:nvSpPr>
          <p:spPr>
            <a:xfrm>
              <a:off x="2747714" y="910966"/>
              <a:ext cx="6676116" cy="3763756"/>
            </a:xfrm>
            <a:custGeom>
              <a:avLst/>
              <a:gdLst>
                <a:gd name="connsiteX0" fmla="*/ 30683 w 6586571"/>
                <a:gd name="connsiteY0" fmla="*/ 30683 h 3763755"/>
                <a:gd name="connsiteX1" fmla="*/ 6564071 w 6586571"/>
                <a:gd name="connsiteY1" fmla="*/ 30683 h 3763755"/>
                <a:gd name="connsiteX2" fmla="*/ 6564071 w 6586571"/>
                <a:gd name="connsiteY2" fmla="*/ 3753528 h 3763755"/>
                <a:gd name="connsiteX3" fmla="*/ 30683 w 6586571"/>
                <a:gd name="connsiteY3" fmla="*/ 3753528 h 3763755"/>
              </a:gdLst>
              <a:ahLst/>
              <a:cxnLst>
                <a:cxn ang="0">
                  <a:pos x="connsiteX0" y="connsiteY0"/>
                </a:cxn>
                <a:cxn ang="0">
                  <a:pos x="connsiteX1" y="connsiteY1"/>
                </a:cxn>
                <a:cxn ang="0">
                  <a:pos x="connsiteX2" y="connsiteY2"/>
                </a:cxn>
                <a:cxn ang="0">
                  <a:pos x="connsiteX3" y="connsiteY3"/>
                </a:cxn>
              </a:cxnLst>
              <a:rect l="l" t="t" r="r" b="b"/>
              <a:pathLst>
                <a:path w="6586571" h="3763755">
                  <a:moveTo>
                    <a:pt x="30683" y="30683"/>
                  </a:moveTo>
                  <a:lnTo>
                    <a:pt x="6564071" y="30683"/>
                  </a:lnTo>
                  <a:lnTo>
                    <a:pt x="6564071" y="3753528"/>
                  </a:lnTo>
                  <a:lnTo>
                    <a:pt x="30683" y="3753528"/>
                  </a:lnTo>
                  <a:close/>
                </a:path>
              </a:pathLst>
            </a:custGeom>
            <a:solidFill>
              <a:srgbClr val="F2F2F2"/>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88C2285A-865E-442B-8BE8-569D14EA16DF}"/>
                </a:ext>
              </a:extLst>
            </p:cNvPr>
            <p:cNvSpPr/>
            <p:nvPr/>
          </p:nvSpPr>
          <p:spPr>
            <a:xfrm>
              <a:off x="5654591" y="939518"/>
              <a:ext cx="3769239" cy="3736342"/>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15" name="Group 14">
            <a:extLst>
              <a:ext uri="{FF2B5EF4-FFF2-40B4-BE49-F238E27FC236}">
                <a16:creationId xmlns:a16="http://schemas.microsoft.com/office/drawing/2014/main" id="{D861B929-A10A-4798-BB88-F6135FE011AD}"/>
              </a:ext>
            </a:extLst>
          </p:cNvPr>
          <p:cNvGrpSpPr/>
          <p:nvPr/>
        </p:nvGrpSpPr>
        <p:grpSpPr>
          <a:xfrm>
            <a:off x="6377512" y="2392887"/>
            <a:ext cx="1143304" cy="2133890"/>
            <a:chOff x="3501573" y="3178068"/>
            <a:chExt cx="1340594" cy="2737840"/>
          </a:xfrm>
        </p:grpSpPr>
        <p:sp>
          <p:nvSpPr>
            <p:cNvPr id="16" name="Freeform: Shape 15">
              <a:extLst>
                <a:ext uri="{FF2B5EF4-FFF2-40B4-BE49-F238E27FC236}">
                  <a16:creationId xmlns:a16="http://schemas.microsoft.com/office/drawing/2014/main" id="{C81A8156-1498-49D1-B37D-CB428534E6A6}"/>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14EABF2-6638-4C82-8306-5AF6E2DCC205}"/>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9CBB6AD2-282B-4C8A-BA00-34F20681328C}"/>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38CF125-CD8B-44C4-B0A8-144405EFF4BA}"/>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C039EF-BED9-445A-8B18-C3E6D9E3F699}"/>
                </a:ext>
              </a:extLst>
            </p:cNvPr>
            <p:cNvSpPr/>
            <p:nvPr/>
          </p:nvSpPr>
          <p:spPr>
            <a:xfrm>
              <a:off x="3529897" y="3190652"/>
              <a:ext cx="1290247"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3AC60E76-0971-4023-A786-36C41A7951F2}"/>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22" name="Group 21">
              <a:extLst>
                <a:ext uri="{FF2B5EF4-FFF2-40B4-BE49-F238E27FC236}">
                  <a16:creationId xmlns:a16="http://schemas.microsoft.com/office/drawing/2014/main" id="{6EA9BFB6-8142-4345-8E93-EDD081ACB2CA}"/>
                </a:ext>
              </a:extLst>
            </p:cNvPr>
            <p:cNvGrpSpPr/>
            <p:nvPr/>
          </p:nvGrpSpPr>
          <p:grpSpPr>
            <a:xfrm>
              <a:off x="4094607" y="5635852"/>
              <a:ext cx="160830" cy="173080"/>
              <a:chOff x="6773862" y="6038214"/>
              <a:chExt cx="137495" cy="147968"/>
            </a:xfrm>
          </p:grpSpPr>
          <p:sp>
            <p:nvSpPr>
              <p:cNvPr id="26" name="Oval 25">
                <a:extLst>
                  <a:ext uri="{FF2B5EF4-FFF2-40B4-BE49-F238E27FC236}">
                    <a16:creationId xmlns:a16="http://schemas.microsoft.com/office/drawing/2014/main" id="{9A92B6F9-9DFC-4EB6-95C4-20563DDF48AB}"/>
                  </a:ext>
                </a:extLst>
              </p:cNvPr>
              <p:cNvSpPr/>
              <p:nvPr/>
            </p:nvSpPr>
            <p:spPr>
              <a:xfrm>
                <a:off x="6773862" y="6038214"/>
                <a:ext cx="137495"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B4E2D28-C8E9-4FC7-A580-259CA63931D1}"/>
                  </a:ext>
                </a:extLst>
              </p:cNvPr>
              <p:cNvSpPr/>
              <p:nvPr/>
            </p:nvSpPr>
            <p:spPr>
              <a:xfrm>
                <a:off x="6805944" y="6071633"/>
                <a:ext cx="73330" cy="81179"/>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3" name="Freeform: Shape 22">
              <a:extLst>
                <a:ext uri="{FF2B5EF4-FFF2-40B4-BE49-F238E27FC236}">
                  <a16:creationId xmlns:a16="http://schemas.microsoft.com/office/drawing/2014/main" id="{E3A47C5B-75E6-4CBD-8C40-998DC488BFF9}"/>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24" name="Rectangle: Rounded Corners 23">
              <a:extLst>
                <a:ext uri="{FF2B5EF4-FFF2-40B4-BE49-F238E27FC236}">
                  <a16:creationId xmlns:a16="http://schemas.microsoft.com/office/drawing/2014/main" id="{C62E08FE-65CB-45E1-97B1-B537AA42B111}"/>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69D11494-95AD-48ED-8416-6FF52B5B4132}"/>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ext Placeholder 1"/>
          <p:cNvSpPr>
            <a:spLocks noGrp="1"/>
          </p:cNvSpPr>
          <p:nvPr>
            <p:ph type="body" sz="quarter" idx="10"/>
          </p:nvPr>
        </p:nvSpPr>
        <p:spPr/>
        <p:txBody>
          <a:bodyPr>
            <a:noAutofit/>
          </a:bodyPr>
          <a:lstStyle/>
          <a:p>
            <a:r>
              <a:rPr lang="en-US" sz="4400" b="1" i="1" dirty="0"/>
              <a:t>WHY THIS PROJECT</a:t>
            </a:r>
          </a:p>
        </p:txBody>
      </p:sp>
      <p:grpSp>
        <p:nvGrpSpPr>
          <p:cNvPr id="38" name="Group 21">
            <a:extLst>
              <a:ext uri="{FF2B5EF4-FFF2-40B4-BE49-F238E27FC236}">
                <a16:creationId xmlns:a16="http://schemas.microsoft.com/office/drawing/2014/main" id="{5982C863-9994-48C8-A490-2EE09F6E5436}"/>
              </a:ext>
            </a:extLst>
          </p:cNvPr>
          <p:cNvGrpSpPr/>
          <p:nvPr/>
        </p:nvGrpSpPr>
        <p:grpSpPr>
          <a:xfrm>
            <a:off x="7627662" y="849393"/>
            <a:ext cx="4234604" cy="3974834"/>
            <a:chOff x="5760091" y="1549099"/>
            <a:chExt cx="3317962" cy="3974834"/>
          </a:xfrm>
        </p:grpSpPr>
        <p:sp>
          <p:nvSpPr>
            <p:cNvPr id="39" name="TextBox 38">
              <a:extLst>
                <a:ext uri="{FF2B5EF4-FFF2-40B4-BE49-F238E27FC236}">
                  <a16:creationId xmlns:a16="http://schemas.microsoft.com/office/drawing/2014/main" id="{3182AD50-113D-4AA2-891D-C131C06DDCF5}"/>
                </a:ext>
              </a:extLst>
            </p:cNvPr>
            <p:cNvSpPr txBox="1"/>
            <p:nvPr/>
          </p:nvSpPr>
          <p:spPr>
            <a:xfrm>
              <a:off x="5760091" y="1549099"/>
              <a:ext cx="3317962" cy="1346522"/>
            </a:xfrm>
            <a:prstGeom prst="rect">
              <a:avLst/>
            </a:prstGeom>
            <a:noFill/>
          </p:spPr>
          <p:txBody>
            <a:bodyPr wrap="square" lIns="72000" tIns="0" rIns="36000" bIns="0" rtlCol="0">
              <a:spAutoFit/>
            </a:bodyPr>
            <a:lstStyle/>
            <a:p>
              <a:pPr>
                <a:lnSpc>
                  <a:spcPts val="3500"/>
                </a:lnSpc>
              </a:pPr>
              <a:r>
                <a:rPr lang="en-IN" altLang="ko-KR" sz="2000" b="1" dirty="0">
                  <a:solidFill>
                    <a:schemeClr val="accent6"/>
                  </a:solidFill>
                  <a:cs typeface="Arial" pitchFamily="34" charset="0"/>
                </a:rPr>
                <a:t>The main reason to undertake this project is to learn Python programming projects.</a:t>
              </a:r>
              <a:endParaRPr lang="ko-KR" altLang="en-US" sz="2000" b="1" dirty="0">
                <a:solidFill>
                  <a:schemeClr val="accent6"/>
                </a:solidFill>
                <a:cs typeface="Arial" pitchFamily="34" charset="0"/>
              </a:endParaRPr>
            </a:p>
          </p:txBody>
        </p:sp>
        <p:grpSp>
          <p:nvGrpSpPr>
            <p:cNvPr id="40" name="Group 20">
              <a:extLst>
                <a:ext uri="{FF2B5EF4-FFF2-40B4-BE49-F238E27FC236}">
                  <a16:creationId xmlns:a16="http://schemas.microsoft.com/office/drawing/2014/main" id="{AE9A6D7E-2209-4D43-829F-5A94E405F6AF}"/>
                </a:ext>
              </a:extLst>
            </p:cNvPr>
            <p:cNvGrpSpPr/>
            <p:nvPr/>
          </p:nvGrpSpPr>
          <p:grpSpPr>
            <a:xfrm>
              <a:off x="5805352" y="3061720"/>
              <a:ext cx="3117051" cy="2462213"/>
              <a:chOff x="5805352" y="3214661"/>
              <a:chExt cx="3117051" cy="2462213"/>
            </a:xfrm>
          </p:grpSpPr>
          <p:sp>
            <p:nvSpPr>
              <p:cNvPr id="41" name="TextBox 40">
                <a:extLst>
                  <a:ext uri="{FF2B5EF4-FFF2-40B4-BE49-F238E27FC236}">
                    <a16:creationId xmlns:a16="http://schemas.microsoft.com/office/drawing/2014/main" id="{B577F99A-E30D-4DE2-AAC3-2B08713D814C}"/>
                  </a:ext>
                </a:extLst>
              </p:cNvPr>
              <p:cNvSpPr txBox="1"/>
              <p:nvPr/>
            </p:nvSpPr>
            <p:spPr>
              <a:xfrm>
                <a:off x="6085587" y="3718406"/>
                <a:ext cx="2836816" cy="276999"/>
              </a:xfrm>
              <a:prstGeom prst="rect">
                <a:avLst/>
              </a:prstGeom>
              <a:noFill/>
            </p:spPr>
            <p:txBody>
              <a:bodyPr wrap="square" lIns="72000" rIns="108000" rtlCol="0">
                <a:spAutoFit/>
              </a:bodyPr>
              <a:lstStyle/>
              <a:p>
                <a:endParaRPr lang="en-US" altLang="ko-KR" sz="1200" dirty="0">
                  <a:solidFill>
                    <a:schemeClr val="tx1">
                      <a:lumMod val="75000"/>
                      <a:lumOff val="25000"/>
                    </a:schemeClr>
                  </a:solidFill>
                </a:endParaRPr>
              </a:p>
            </p:txBody>
          </p:sp>
          <p:sp>
            <p:nvSpPr>
              <p:cNvPr id="42" name="TextBox 41">
                <a:extLst>
                  <a:ext uri="{FF2B5EF4-FFF2-40B4-BE49-F238E27FC236}">
                    <a16:creationId xmlns:a16="http://schemas.microsoft.com/office/drawing/2014/main" id="{E7921CA4-05C4-48E2-B542-5BBE1F67BE12}"/>
                  </a:ext>
                </a:extLst>
              </p:cNvPr>
              <p:cNvSpPr txBox="1"/>
              <p:nvPr/>
            </p:nvSpPr>
            <p:spPr>
              <a:xfrm>
                <a:off x="5805352" y="3214661"/>
                <a:ext cx="2619571" cy="2462213"/>
              </a:xfrm>
              <a:prstGeom prst="rect">
                <a:avLst/>
              </a:prstGeom>
              <a:noFill/>
            </p:spPr>
            <p:txBody>
              <a:bodyPr wrap="square" lIns="72000" tIns="0" rIns="36000" bIns="0" rtlCol="0">
                <a:spAutoFit/>
              </a:bodyPr>
              <a:lstStyle/>
              <a:p>
                <a:r>
                  <a:rPr lang="en-IN" altLang="ko-KR" sz="1600" dirty="0">
                    <a:solidFill>
                      <a:schemeClr val="tx1">
                        <a:lumMod val="75000"/>
                        <a:lumOff val="25000"/>
                      </a:schemeClr>
                    </a:solidFill>
                    <a:cs typeface="Arial" pitchFamily="34" charset="0"/>
                  </a:rPr>
                  <a:t>Python has always been in high demand in market. Thousands of projects are running in market typically in Python language only thus, I am trying to get familiar with this programming language project and also the requirement of currency converters due to migration of people to different countries..</a:t>
                </a:r>
                <a:endParaRPr lang="ko-KR" altLang="en-US" sz="1600" dirty="0">
                  <a:solidFill>
                    <a:schemeClr val="tx1">
                      <a:lumMod val="75000"/>
                      <a:lumOff val="25000"/>
                    </a:schemeClr>
                  </a:solidFill>
                  <a:cs typeface="Arial" pitchFamily="34" charset="0"/>
                </a:endParaRPr>
              </a:p>
            </p:txBody>
          </p:sp>
        </p:grpSp>
      </p:grpSp>
      <p:grpSp>
        <p:nvGrpSpPr>
          <p:cNvPr id="43" name="그룹 9">
            <a:extLst>
              <a:ext uri="{FF2B5EF4-FFF2-40B4-BE49-F238E27FC236}">
                <a16:creationId xmlns:a16="http://schemas.microsoft.com/office/drawing/2014/main" id="{F0D82F16-65C2-4021-82CD-5A46B0D0708A}"/>
              </a:ext>
            </a:extLst>
          </p:cNvPr>
          <p:cNvGrpSpPr/>
          <p:nvPr/>
        </p:nvGrpSpPr>
        <p:grpSpPr>
          <a:xfrm>
            <a:off x="835255" y="5639275"/>
            <a:ext cx="2250046" cy="534784"/>
            <a:chOff x="916504" y="5370612"/>
            <a:chExt cx="1711280" cy="534784"/>
          </a:xfrm>
        </p:grpSpPr>
        <p:sp>
          <p:nvSpPr>
            <p:cNvPr id="44" name="TextBox 43">
              <a:extLst>
                <a:ext uri="{FF2B5EF4-FFF2-40B4-BE49-F238E27FC236}">
                  <a16:creationId xmlns:a16="http://schemas.microsoft.com/office/drawing/2014/main" id="{A78CE449-9D11-43E8-BD07-80ACFD0E71AB}"/>
                </a:ext>
              </a:extLst>
            </p:cNvPr>
            <p:cNvSpPr txBox="1"/>
            <p:nvPr/>
          </p:nvSpPr>
          <p:spPr>
            <a:xfrm>
              <a:off x="916504" y="5370612"/>
              <a:ext cx="1711280" cy="276999"/>
            </a:xfrm>
            <a:prstGeom prst="rect">
              <a:avLst/>
            </a:prstGeom>
            <a:noFill/>
          </p:spPr>
          <p:txBody>
            <a:bodyPr wrap="square" rtlCol="0" anchor="ctr">
              <a:spAutoFit/>
            </a:bodyPr>
            <a:lstStyle/>
            <a:p>
              <a:pPr algn="ctr"/>
              <a:r>
                <a:rPr lang="en-US" altLang="ko-KR" sz="1200" b="1" dirty="0">
                  <a:solidFill>
                    <a:schemeClr val="bg1"/>
                  </a:solidFill>
                </a:rPr>
                <a:t>Scope of Python in Market</a:t>
              </a:r>
              <a:endParaRPr lang="ko-KR" altLang="en-US" sz="1200" b="1" dirty="0">
                <a:solidFill>
                  <a:schemeClr val="bg1"/>
                </a:solidFill>
              </a:endParaRPr>
            </a:p>
          </p:txBody>
        </p:sp>
        <p:sp>
          <p:nvSpPr>
            <p:cNvPr id="45" name="TextBox 44">
              <a:extLst>
                <a:ext uri="{FF2B5EF4-FFF2-40B4-BE49-F238E27FC236}">
                  <a16:creationId xmlns:a16="http://schemas.microsoft.com/office/drawing/2014/main" id="{8B37C65F-BD2A-402D-AE76-5ADFFE12D439}"/>
                </a:ext>
              </a:extLst>
            </p:cNvPr>
            <p:cNvSpPr txBox="1"/>
            <p:nvPr/>
          </p:nvSpPr>
          <p:spPr>
            <a:xfrm>
              <a:off x="916505" y="5628397"/>
              <a:ext cx="1711279" cy="276999"/>
            </a:xfrm>
            <a:prstGeom prst="rect">
              <a:avLst/>
            </a:prstGeom>
            <a:noFill/>
          </p:spPr>
          <p:txBody>
            <a:bodyPr wrap="square" rtlCol="0">
              <a:spAutoFit/>
            </a:bodyPr>
            <a:lstStyle/>
            <a:p>
              <a:pPr algn="ctr"/>
              <a:endParaRPr lang="en-US" altLang="ko-KR" sz="1200" dirty="0">
                <a:solidFill>
                  <a:schemeClr val="bg1"/>
                </a:solidFill>
              </a:endParaRPr>
            </a:p>
          </p:txBody>
        </p:sp>
      </p:grpSp>
      <p:grpSp>
        <p:nvGrpSpPr>
          <p:cNvPr id="46" name="그룹 10">
            <a:extLst>
              <a:ext uri="{FF2B5EF4-FFF2-40B4-BE49-F238E27FC236}">
                <a16:creationId xmlns:a16="http://schemas.microsoft.com/office/drawing/2014/main" id="{CDB79044-6785-4214-BFDD-FA8D27A3BB92}"/>
              </a:ext>
            </a:extLst>
          </p:cNvPr>
          <p:cNvGrpSpPr/>
          <p:nvPr/>
        </p:nvGrpSpPr>
        <p:grpSpPr>
          <a:xfrm>
            <a:off x="3582061" y="5639275"/>
            <a:ext cx="2250046" cy="534784"/>
            <a:chOff x="2780184" y="5380137"/>
            <a:chExt cx="1711280" cy="534784"/>
          </a:xfrm>
        </p:grpSpPr>
        <p:sp>
          <p:nvSpPr>
            <p:cNvPr id="47" name="TextBox 46">
              <a:extLst>
                <a:ext uri="{FF2B5EF4-FFF2-40B4-BE49-F238E27FC236}">
                  <a16:creationId xmlns:a16="http://schemas.microsoft.com/office/drawing/2014/main" id="{183F48EB-8F0B-4C73-BAD9-3538C2FC278D}"/>
                </a:ext>
              </a:extLst>
            </p:cNvPr>
            <p:cNvSpPr txBox="1"/>
            <p:nvPr/>
          </p:nvSpPr>
          <p:spPr>
            <a:xfrm>
              <a:off x="2780184" y="5380137"/>
              <a:ext cx="1711280" cy="276999"/>
            </a:xfrm>
            <a:prstGeom prst="rect">
              <a:avLst/>
            </a:prstGeom>
            <a:noFill/>
          </p:spPr>
          <p:txBody>
            <a:bodyPr wrap="square" rtlCol="0" anchor="ctr">
              <a:spAutoFit/>
            </a:bodyPr>
            <a:lstStyle/>
            <a:p>
              <a:pPr algn="ctr"/>
              <a:r>
                <a:rPr lang="en-IN" altLang="ko-KR" sz="1200" b="1" dirty="0">
                  <a:solidFill>
                    <a:schemeClr val="bg1"/>
                  </a:solidFill>
                </a:rPr>
                <a:t>Python language portability</a:t>
              </a:r>
              <a:endParaRPr lang="ko-KR" altLang="en-US" sz="1200" b="1" dirty="0">
                <a:solidFill>
                  <a:schemeClr val="bg1"/>
                </a:solidFill>
              </a:endParaRPr>
            </a:p>
          </p:txBody>
        </p:sp>
        <p:sp>
          <p:nvSpPr>
            <p:cNvPr id="48" name="TextBox 47">
              <a:extLst>
                <a:ext uri="{FF2B5EF4-FFF2-40B4-BE49-F238E27FC236}">
                  <a16:creationId xmlns:a16="http://schemas.microsoft.com/office/drawing/2014/main" id="{A3B93A37-1D98-4179-BEDF-D838ED37C220}"/>
                </a:ext>
              </a:extLst>
            </p:cNvPr>
            <p:cNvSpPr txBox="1"/>
            <p:nvPr/>
          </p:nvSpPr>
          <p:spPr>
            <a:xfrm>
              <a:off x="2780185" y="5637922"/>
              <a:ext cx="1711279" cy="276999"/>
            </a:xfrm>
            <a:prstGeom prst="rect">
              <a:avLst/>
            </a:prstGeom>
            <a:noFill/>
          </p:spPr>
          <p:txBody>
            <a:bodyPr wrap="square" rtlCol="0">
              <a:spAutoFit/>
            </a:bodyPr>
            <a:lstStyle/>
            <a:p>
              <a:pPr algn="ctr"/>
              <a:endParaRPr lang="en-US" altLang="ko-KR" sz="1200" dirty="0">
                <a:solidFill>
                  <a:schemeClr val="bg1"/>
                </a:solidFill>
              </a:endParaRPr>
            </a:p>
          </p:txBody>
        </p:sp>
      </p:grpSp>
      <p:grpSp>
        <p:nvGrpSpPr>
          <p:cNvPr id="49" name="그룹 11">
            <a:extLst>
              <a:ext uri="{FF2B5EF4-FFF2-40B4-BE49-F238E27FC236}">
                <a16:creationId xmlns:a16="http://schemas.microsoft.com/office/drawing/2014/main" id="{7A20774E-4564-4B81-A4B3-9497D830ADD1}"/>
              </a:ext>
            </a:extLst>
          </p:cNvPr>
          <p:cNvGrpSpPr/>
          <p:nvPr/>
        </p:nvGrpSpPr>
        <p:grpSpPr>
          <a:xfrm>
            <a:off x="6328867" y="5546942"/>
            <a:ext cx="2250046" cy="627117"/>
            <a:chOff x="4716016" y="5297329"/>
            <a:chExt cx="1711280" cy="627117"/>
          </a:xfrm>
        </p:grpSpPr>
        <p:sp>
          <p:nvSpPr>
            <p:cNvPr id="50" name="TextBox 49">
              <a:extLst>
                <a:ext uri="{FF2B5EF4-FFF2-40B4-BE49-F238E27FC236}">
                  <a16:creationId xmlns:a16="http://schemas.microsoft.com/office/drawing/2014/main" id="{FC1E7C28-1CFA-4CDD-BB66-4EF487209F32}"/>
                </a:ext>
              </a:extLst>
            </p:cNvPr>
            <p:cNvSpPr txBox="1"/>
            <p:nvPr/>
          </p:nvSpPr>
          <p:spPr>
            <a:xfrm>
              <a:off x="4716016" y="5297329"/>
              <a:ext cx="1711280" cy="461665"/>
            </a:xfrm>
            <a:prstGeom prst="rect">
              <a:avLst/>
            </a:prstGeom>
            <a:noFill/>
          </p:spPr>
          <p:txBody>
            <a:bodyPr wrap="square" rtlCol="0" anchor="ctr">
              <a:spAutoFit/>
            </a:bodyPr>
            <a:lstStyle/>
            <a:p>
              <a:pPr algn="ctr"/>
              <a:r>
                <a:rPr lang="en-IN" altLang="ko-KR" sz="1200" b="1" dirty="0">
                  <a:solidFill>
                    <a:schemeClr val="bg1"/>
                  </a:solidFill>
                </a:rPr>
                <a:t>Internship project for college </a:t>
              </a:r>
              <a:endParaRPr lang="ko-KR" altLang="en-US" sz="1200" b="1" dirty="0">
                <a:solidFill>
                  <a:schemeClr val="bg1"/>
                </a:solidFill>
              </a:endParaRPr>
            </a:p>
          </p:txBody>
        </p:sp>
        <p:sp>
          <p:nvSpPr>
            <p:cNvPr id="51" name="TextBox 50">
              <a:extLst>
                <a:ext uri="{FF2B5EF4-FFF2-40B4-BE49-F238E27FC236}">
                  <a16:creationId xmlns:a16="http://schemas.microsoft.com/office/drawing/2014/main" id="{9C950389-E367-4D7B-8C5A-70A2B3C3E06F}"/>
                </a:ext>
              </a:extLst>
            </p:cNvPr>
            <p:cNvSpPr txBox="1"/>
            <p:nvPr/>
          </p:nvSpPr>
          <p:spPr>
            <a:xfrm>
              <a:off x="4716017" y="5647447"/>
              <a:ext cx="1711279" cy="276999"/>
            </a:xfrm>
            <a:prstGeom prst="rect">
              <a:avLst/>
            </a:prstGeom>
            <a:noFill/>
          </p:spPr>
          <p:txBody>
            <a:bodyPr wrap="square" rtlCol="0">
              <a:spAutoFit/>
            </a:bodyPr>
            <a:lstStyle/>
            <a:p>
              <a:pPr algn="ctr"/>
              <a:endParaRPr lang="en-US" altLang="ko-KR" sz="1200" dirty="0">
                <a:solidFill>
                  <a:schemeClr val="bg1"/>
                </a:solidFill>
              </a:endParaRPr>
            </a:p>
          </p:txBody>
        </p:sp>
      </p:grpSp>
      <p:grpSp>
        <p:nvGrpSpPr>
          <p:cNvPr id="52" name="그룹 13">
            <a:extLst>
              <a:ext uri="{FF2B5EF4-FFF2-40B4-BE49-F238E27FC236}">
                <a16:creationId xmlns:a16="http://schemas.microsoft.com/office/drawing/2014/main" id="{D721CF20-4017-4B61-95BB-A69C0CAE5DF5}"/>
              </a:ext>
            </a:extLst>
          </p:cNvPr>
          <p:cNvGrpSpPr/>
          <p:nvPr/>
        </p:nvGrpSpPr>
        <p:grpSpPr>
          <a:xfrm>
            <a:off x="9075675" y="5454609"/>
            <a:ext cx="2250046" cy="719450"/>
            <a:chOff x="6651848" y="5214521"/>
            <a:chExt cx="1711280" cy="719450"/>
          </a:xfrm>
        </p:grpSpPr>
        <p:sp>
          <p:nvSpPr>
            <p:cNvPr id="53" name="TextBox 52">
              <a:extLst>
                <a:ext uri="{FF2B5EF4-FFF2-40B4-BE49-F238E27FC236}">
                  <a16:creationId xmlns:a16="http://schemas.microsoft.com/office/drawing/2014/main" id="{E982A702-70BB-4722-A609-A16210693064}"/>
                </a:ext>
              </a:extLst>
            </p:cNvPr>
            <p:cNvSpPr txBox="1"/>
            <p:nvPr/>
          </p:nvSpPr>
          <p:spPr>
            <a:xfrm>
              <a:off x="6651848" y="5214521"/>
              <a:ext cx="1711280" cy="646331"/>
            </a:xfrm>
            <a:prstGeom prst="rect">
              <a:avLst/>
            </a:prstGeom>
            <a:noFill/>
          </p:spPr>
          <p:txBody>
            <a:bodyPr wrap="square" rtlCol="0" anchor="ctr">
              <a:spAutoFit/>
            </a:bodyPr>
            <a:lstStyle/>
            <a:p>
              <a:pPr algn="ctr"/>
              <a:r>
                <a:rPr lang="en-IN" altLang="ko-KR" sz="1200" b="1" dirty="0">
                  <a:solidFill>
                    <a:schemeClr val="bg1"/>
                  </a:solidFill>
                </a:rPr>
                <a:t>Currency converter app using python programming language</a:t>
              </a:r>
              <a:endParaRPr lang="ko-KR" altLang="en-US" sz="1200" b="1" dirty="0">
                <a:solidFill>
                  <a:schemeClr val="bg1"/>
                </a:solidFill>
              </a:endParaRPr>
            </a:p>
          </p:txBody>
        </p:sp>
        <p:sp>
          <p:nvSpPr>
            <p:cNvPr id="54" name="TextBox 53">
              <a:extLst>
                <a:ext uri="{FF2B5EF4-FFF2-40B4-BE49-F238E27FC236}">
                  <a16:creationId xmlns:a16="http://schemas.microsoft.com/office/drawing/2014/main" id="{0104755F-EF0D-46FB-A247-F23786BABC2D}"/>
                </a:ext>
              </a:extLst>
            </p:cNvPr>
            <p:cNvSpPr txBox="1"/>
            <p:nvPr/>
          </p:nvSpPr>
          <p:spPr>
            <a:xfrm>
              <a:off x="6651849" y="5656972"/>
              <a:ext cx="1711279" cy="276999"/>
            </a:xfrm>
            <a:prstGeom prst="rect">
              <a:avLst/>
            </a:prstGeom>
            <a:noFill/>
          </p:spPr>
          <p:txBody>
            <a:bodyPr wrap="square" rtlCol="0">
              <a:spAutoFit/>
            </a:bodyPr>
            <a:lstStyle/>
            <a:p>
              <a:pPr algn="ctr"/>
              <a:endParaRPr lang="en-US" altLang="ko-KR" sz="1200" dirty="0">
                <a:solidFill>
                  <a:schemeClr val="bg1"/>
                </a:solidFill>
              </a:endParaRPr>
            </a:p>
          </p:txBody>
        </p:sp>
      </p:grpSp>
      <p:sp>
        <p:nvSpPr>
          <p:cNvPr id="55" name="Rounded Rectangle 32">
            <a:extLst>
              <a:ext uri="{FF2B5EF4-FFF2-40B4-BE49-F238E27FC236}">
                <a16:creationId xmlns:a16="http://schemas.microsoft.com/office/drawing/2014/main" id="{00B89F72-EA7D-4913-989C-3288396701F1}"/>
              </a:ext>
            </a:extLst>
          </p:cNvPr>
          <p:cNvSpPr/>
          <p:nvPr/>
        </p:nvSpPr>
        <p:spPr>
          <a:xfrm>
            <a:off x="1783520" y="5120593"/>
            <a:ext cx="322637" cy="322637"/>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56" name="Rectangle 16">
            <a:extLst>
              <a:ext uri="{FF2B5EF4-FFF2-40B4-BE49-F238E27FC236}">
                <a16:creationId xmlns:a16="http://schemas.microsoft.com/office/drawing/2014/main" id="{ABAF4255-08AF-4897-80D2-64574E3FB929}"/>
              </a:ext>
            </a:extLst>
          </p:cNvPr>
          <p:cNvSpPr/>
          <p:nvPr/>
        </p:nvSpPr>
        <p:spPr>
          <a:xfrm rot="2700000">
            <a:off x="7323455" y="5047353"/>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57" name="Rectangle 9">
            <a:extLst>
              <a:ext uri="{FF2B5EF4-FFF2-40B4-BE49-F238E27FC236}">
                <a16:creationId xmlns:a16="http://schemas.microsoft.com/office/drawing/2014/main" id="{F6109AD3-832D-4402-8F04-41A600822172}"/>
              </a:ext>
            </a:extLst>
          </p:cNvPr>
          <p:cNvSpPr/>
          <p:nvPr/>
        </p:nvSpPr>
        <p:spPr>
          <a:xfrm>
            <a:off x="4547108" y="5120770"/>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58" name="Frame 17">
            <a:extLst>
              <a:ext uri="{FF2B5EF4-FFF2-40B4-BE49-F238E27FC236}">
                <a16:creationId xmlns:a16="http://schemas.microsoft.com/office/drawing/2014/main" id="{65FC5B84-4369-41C8-8A10-923E7A7AA70F}"/>
              </a:ext>
            </a:extLst>
          </p:cNvPr>
          <p:cNvSpPr/>
          <p:nvPr/>
        </p:nvSpPr>
        <p:spPr>
          <a:xfrm>
            <a:off x="10040141" y="5112695"/>
            <a:ext cx="318434" cy="318434"/>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Tree>
    <p:extLst>
      <p:ext uri="{BB962C8B-B14F-4D97-AF65-F5344CB8AC3E}">
        <p14:creationId xmlns:p14="http://schemas.microsoft.com/office/powerpoint/2010/main" val="11955010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52927" y="218738"/>
            <a:ext cx="5480050" cy="724247"/>
          </a:xfrm>
        </p:spPr>
        <p:txBody>
          <a:bodyPr>
            <a:noAutofit/>
          </a:bodyPr>
          <a:lstStyle/>
          <a:p>
            <a:r>
              <a:rPr lang="en-US" sz="3200" b="1" i="1" dirty="0"/>
              <a:t>MECHANISM INVOLVED</a:t>
            </a:r>
          </a:p>
        </p:txBody>
      </p:sp>
      <p:grpSp>
        <p:nvGrpSpPr>
          <p:cNvPr id="3" name="Group 2">
            <a:extLst>
              <a:ext uri="{FF2B5EF4-FFF2-40B4-BE49-F238E27FC236}">
                <a16:creationId xmlns:a16="http://schemas.microsoft.com/office/drawing/2014/main" id="{DBB1F368-5E5B-40EE-B7C8-6960AE5ACCE6}"/>
              </a:ext>
            </a:extLst>
          </p:cNvPr>
          <p:cNvGrpSpPr/>
          <p:nvPr/>
        </p:nvGrpSpPr>
        <p:grpSpPr>
          <a:xfrm>
            <a:off x="1031421" y="2013626"/>
            <a:ext cx="11129260" cy="4844374"/>
            <a:chOff x="626799" y="1189365"/>
            <a:chExt cx="9728271" cy="4048650"/>
          </a:xfrm>
          <a:solidFill>
            <a:schemeClr val="bg1">
              <a:lumMod val="85000"/>
            </a:schemeClr>
          </a:solidFill>
        </p:grpSpPr>
        <p:sp>
          <p:nvSpPr>
            <p:cNvPr id="4" name="Block Arc 3">
              <a:extLst>
                <a:ext uri="{FF2B5EF4-FFF2-40B4-BE49-F238E27FC236}">
                  <a16:creationId xmlns:a16="http://schemas.microsoft.com/office/drawing/2014/main" id="{B6088A72-AD96-458C-8E5A-417D408A3A60}"/>
                </a:ext>
              </a:extLst>
            </p:cNvPr>
            <p:cNvSpPr/>
            <p:nvPr/>
          </p:nvSpPr>
          <p:spPr>
            <a:xfrm>
              <a:off x="626799" y="1964398"/>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5" name="Block Arc 4">
              <a:extLst>
                <a:ext uri="{FF2B5EF4-FFF2-40B4-BE49-F238E27FC236}">
                  <a16:creationId xmlns:a16="http://schemas.microsoft.com/office/drawing/2014/main" id="{08F7F7C8-764E-41A4-AB39-151588AFF9E9}"/>
                </a:ext>
              </a:extLst>
            </p:cNvPr>
            <p:cNvSpPr/>
            <p:nvPr/>
          </p:nvSpPr>
          <p:spPr>
            <a:xfrm rot="10800000">
              <a:off x="2031008" y="1943795"/>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 name="Block Arc 5">
              <a:extLst>
                <a:ext uri="{FF2B5EF4-FFF2-40B4-BE49-F238E27FC236}">
                  <a16:creationId xmlns:a16="http://schemas.microsoft.com/office/drawing/2014/main" id="{7EAF7063-9CDD-4488-A6A2-427A5A888389}"/>
                </a:ext>
              </a:extLst>
            </p:cNvPr>
            <p:cNvSpPr/>
            <p:nvPr/>
          </p:nvSpPr>
          <p:spPr>
            <a:xfrm>
              <a:off x="3439492" y="1957369"/>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7" name="Block Arc 6">
              <a:extLst>
                <a:ext uri="{FF2B5EF4-FFF2-40B4-BE49-F238E27FC236}">
                  <a16:creationId xmlns:a16="http://schemas.microsoft.com/office/drawing/2014/main" id="{0038069E-F16F-4983-A7A1-DD6534253E22}"/>
                </a:ext>
              </a:extLst>
            </p:cNvPr>
            <p:cNvSpPr/>
            <p:nvPr/>
          </p:nvSpPr>
          <p:spPr>
            <a:xfrm rot="10800000">
              <a:off x="4843701" y="1928554"/>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 name="Block Arc 7">
              <a:extLst>
                <a:ext uri="{FF2B5EF4-FFF2-40B4-BE49-F238E27FC236}">
                  <a16:creationId xmlns:a16="http://schemas.microsoft.com/office/drawing/2014/main" id="{D021693C-A096-453E-9B3B-F1F381774D74}"/>
                </a:ext>
              </a:extLst>
            </p:cNvPr>
            <p:cNvSpPr/>
            <p:nvPr/>
          </p:nvSpPr>
          <p:spPr>
            <a:xfrm>
              <a:off x="6252184" y="1942917"/>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 name="Block Arc 8">
              <a:extLst>
                <a:ext uri="{FF2B5EF4-FFF2-40B4-BE49-F238E27FC236}">
                  <a16:creationId xmlns:a16="http://schemas.microsoft.com/office/drawing/2014/main" id="{7CF1900F-341B-4F27-BE2E-72EDE6138612}"/>
                </a:ext>
              </a:extLst>
            </p:cNvPr>
            <p:cNvSpPr/>
            <p:nvPr/>
          </p:nvSpPr>
          <p:spPr>
            <a:xfrm rot="10800000">
              <a:off x="7656393" y="1900065"/>
              <a:ext cx="1611302" cy="1611302"/>
            </a:xfrm>
            <a:prstGeom prst="blockArc">
              <a:avLst>
                <a:gd name="adj1" fmla="val 10800000"/>
                <a:gd name="adj2" fmla="val 21559414"/>
                <a:gd name="adj3" fmla="val 1265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0" name="Rectangle 9">
              <a:extLst>
                <a:ext uri="{FF2B5EF4-FFF2-40B4-BE49-F238E27FC236}">
                  <a16:creationId xmlns:a16="http://schemas.microsoft.com/office/drawing/2014/main" id="{299EE3B8-2068-49F9-B028-7805BFAA61BF}"/>
                </a:ext>
              </a:extLst>
            </p:cNvPr>
            <p:cNvSpPr/>
            <p:nvPr/>
          </p:nvSpPr>
          <p:spPr>
            <a:xfrm>
              <a:off x="626800" y="2752732"/>
              <a:ext cx="199411" cy="248528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1" name="Rectangle 18">
              <a:extLst>
                <a:ext uri="{FF2B5EF4-FFF2-40B4-BE49-F238E27FC236}">
                  <a16:creationId xmlns:a16="http://schemas.microsoft.com/office/drawing/2014/main" id="{BB243C0A-DCC2-42EB-B354-B14FE3E88E89}"/>
                </a:ext>
              </a:extLst>
            </p:cNvPr>
            <p:cNvSpPr/>
            <p:nvPr/>
          </p:nvSpPr>
          <p:spPr>
            <a:xfrm>
              <a:off x="9064875" y="1275606"/>
              <a:ext cx="202820" cy="1528170"/>
            </a:xfrm>
            <a:custGeom>
              <a:avLst/>
              <a:gdLst/>
              <a:ahLst/>
              <a:cxnLst/>
              <a:rect l="l" t="t" r="r" b="b"/>
              <a:pathLst>
                <a:path w="180000" h="1528170">
                  <a:moveTo>
                    <a:pt x="0" y="0"/>
                  </a:moveTo>
                  <a:lnTo>
                    <a:pt x="180000" y="0"/>
                  </a:lnTo>
                  <a:lnTo>
                    <a:pt x="180000" y="1528170"/>
                  </a:lnTo>
                  <a:lnTo>
                    <a:pt x="0" y="152817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Rectangle 18">
              <a:extLst>
                <a:ext uri="{FF2B5EF4-FFF2-40B4-BE49-F238E27FC236}">
                  <a16:creationId xmlns:a16="http://schemas.microsoft.com/office/drawing/2014/main" id="{72D3297F-03BA-451B-9D50-244B4A470C27}"/>
                </a:ext>
              </a:extLst>
            </p:cNvPr>
            <p:cNvSpPr/>
            <p:nvPr/>
          </p:nvSpPr>
          <p:spPr>
            <a:xfrm rot="16200000">
              <a:off x="9630616" y="623623"/>
              <a:ext cx="158712" cy="1290196"/>
            </a:xfrm>
            <a:custGeom>
              <a:avLst/>
              <a:gdLst/>
              <a:ahLst/>
              <a:cxnLst/>
              <a:rect l="l" t="t" r="r" b="b"/>
              <a:pathLst>
                <a:path w="180000" h="579556">
                  <a:moveTo>
                    <a:pt x="0" y="579556"/>
                  </a:moveTo>
                  <a:lnTo>
                    <a:pt x="0" y="0"/>
                  </a:lnTo>
                  <a:lnTo>
                    <a:pt x="180000" y="0"/>
                  </a:lnTo>
                  <a:lnTo>
                    <a:pt x="180000" y="579556"/>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13" name="Oval 12">
            <a:extLst>
              <a:ext uri="{FF2B5EF4-FFF2-40B4-BE49-F238E27FC236}">
                <a16:creationId xmlns:a16="http://schemas.microsoft.com/office/drawing/2014/main" id="{16D96EBA-9EA8-4DD7-B975-1A918FE19473}"/>
              </a:ext>
            </a:extLst>
          </p:cNvPr>
          <p:cNvSpPr/>
          <p:nvPr/>
        </p:nvSpPr>
        <p:spPr>
          <a:xfrm>
            <a:off x="1500235" y="3419591"/>
            <a:ext cx="887479" cy="889200"/>
          </a:xfrm>
          <a:prstGeom prst="ellipse">
            <a:avLst/>
          </a:prstGeom>
          <a:solidFill>
            <a:schemeClr val="accent2"/>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4" name="Oval 13">
            <a:extLst>
              <a:ext uri="{FF2B5EF4-FFF2-40B4-BE49-F238E27FC236}">
                <a16:creationId xmlns:a16="http://schemas.microsoft.com/office/drawing/2014/main" id="{14BDAE3C-9489-4842-90B9-9B98E4BFDDAA}"/>
              </a:ext>
            </a:extLst>
          </p:cNvPr>
          <p:cNvSpPr/>
          <p:nvPr/>
        </p:nvSpPr>
        <p:spPr>
          <a:xfrm>
            <a:off x="3110936" y="3419591"/>
            <a:ext cx="887479" cy="889200"/>
          </a:xfrm>
          <a:prstGeom prst="ellipse">
            <a:avLst/>
          </a:prstGeom>
          <a:solidFill>
            <a:schemeClr val="accent1"/>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5" name="Oval 14">
            <a:extLst>
              <a:ext uri="{FF2B5EF4-FFF2-40B4-BE49-F238E27FC236}">
                <a16:creationId xmlns:a16="http://schemas.microsoft.com/office/drawing/2014/main" id="{66EE3F66-A252-42D3-BB15-73D160F8A87E}"/>
              </a:ext>
            </a:extLst>
          </p:cNvPr>
          <p:cNvSpPr/>
          <p:nvPr/>
        </p:nvSpPr>
        <p:spPr>
          <a:xfrm>
            <a:off x="4721637" y="3419591"/>
            <a:ext cx="887479" cy="889200"/>
          </a:xfrm>
          <a:prstGeom prst="ellipse">
            <a:avLst/>
          </a:prstGeom>
          <a:solidFill>
            <a:schemeClr val="accent2"/>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6" name="Oval 15">
            <a:extLst>
              <a:ext uri="{FF2B5EF4-FFF2-40B4-BE49-F238E27FC236}">
                <a16:creationId xmlns:a16="http://schemas.microsoft.com/office/drawing/2014/main" id="{6C38EA92-ECC8-45F1-8C04-DAC77E35BCAF}"/>
              </a:ext>
            </a:extLst>
          </p:cNvPr>
          <p:cNvSpPr/>
          <p:nvPr/>
        </p:nvSpPr>
        <p:spPr>
          <a:xfrm>
            <a:off x="6332338" y="3419591"/>
            <a:ext cx="887479" cy="889200"/>
          </a:xfrm>
          <a:prstGeom prst="ellipse">
            <a:avLst/>
          </a:prstGeom>
          <a:solidFill>
            <a:schemeClr val="accent3"/>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7" name="Oval 16">
            <a:extLst>
              <a:ext uri="{FF2B5EF4-FFF2-40B4-BE49-F238E27FC236}">
                <a16:creationId xmlns:a16="http://schemas.microsoft.com/office/drawing/2014/main" id="{D5B5877E-FFC7-46AA-8BEE-96E1619D40BB}"/>
              </a:ext>
            </a:extLst>
          </p:cNvPr>
          <p:cNvSpPr/>
          <p:nvPr/>
        </p:nvSpPr>
        <p:spPr>
          <a:xfrm>
            <a:off x="7943039" y="3419591"/>
            <a:ext cx="887479" cy="889200"/>
          </a:xfrm>
          <a:prstGeom prst="ellipse">
            <a:avLst/>
          </a:prstGeom>
          <a:solidFill>
            <a:schemeClr val="accent4"/>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sp>
        <p:nvSpPr>
          <p:cNvPr id="18" name="Oval 17">
            <a:extLst>
              <a:ext uri="{FF2B5EF4-FFF2-40B4-BE49-F238E27FC236}">
                <a16:creationId xmlns:a16="http://schemas.microsoft.com/office/drawing/2014/main" id="{1B374818-25F9-4B8D-89F9-F6078219B761}"/>
              </a:ext>
            </a:extLst>
          </p:cNvPr>
          <p:cNvSpPr/>
          <p:nvPr/>
        </p:nvSpPr>
        <p:spPr>
          <a:xfrm>
            <a:off x="9553741" y="3419591"/>
            <a:ext cx="887479" cy="889200"/>
          </a:xfrm>
          <a:prstGeom prst="ellipse">
            <a:avLst/>
          </a:prstGeom>
          <a:solidFill>
            <a:schemeClr val="accent3"/>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b="1" dirty="0">
              <a:cs typeface="Arial" pitchFamily="34" charset="0"/>
            </a:endParaRPr>
          </a:p>
        </p:txBody>
      </p:sp>
      <p:grpSp>
        <p:nvGrpSpPr>
          <p:cNvPr id="19" name="Group 18">
            <a:extLst>
              <a:ext uri="{FF2B5EF4-FFF2-40B4-BE49-F238E27FC236}">
                <a16:creationId xmlns:a16="http://schemas.microsoft.com/office/drawing/2014/main" id="{81FE1190-9438-4BED-8AEF-A73E8032EAF7}"/>
              </a:ext>
            </a:extLst>
          </p:cNvPr>
          <p:cNvGrpSpPr/>
          <p:nvPr/>
        </p:nvGrpSpPr>
        <p:grpSpPr>
          <a:xfrm>
            <a:off x="1347184" y="4785133"/>
            <a:ext cx="1830680" cy="543652"/>
            <a:chOff x="827584" y="4922584"/>
            <a:chExt cx="1830680" cy="543652"/>
          </a:xfrm>
        </p:grpSpPr>
        <p:sp>
          <p:nvSpPr>
            <p:cNvPr id="20" name="TextBox 19">
              <a:extLst>
                <a:ext uri="{FF2B5EF4-FFF2-40B4-BE49-F238E27FC236}">
                  <a16:creationId xmlns:a16="http://schemas.microsoft.com/office/drawing/2014/main" id="{985965F0-2350-4124-8D78-A754E5A3F8A6}"/>
                </a:ext>
              </a:extLst>
            </p:cNvPr>
            <p:cNvSpPr txBox="1"/>
            <p:nvPr/>
          </p:nvSpPr>
          <p:spPr>
            <a:xfrm>
              <a:off x="827584" y="4922584"/>
              <a:ext cx="1830680" cy="307777"/>
            </a:xfrm>
            <a:prstGeom prst="rect">
              <a:avLst/>
            </a:prstGeom>
            <a:noFill/>
          </p:spPr>
          <p:txBody>
            <a:bodyPr wrap="square" rtlCol="0">
              <a:spAutoFit/>
            </a:bodyPr>
            <a:lstStyle/>
            <a:p>
              <a:endParaRPr lang="ko-KR" altLang="en-US" sz="1400" b="1" dirty="0">
                <a:solidFill>
                  <a:schemeClr val="tx1">
                    <a:lumMod val="75000"/>
                    <a:lumOff val="25000"/>
                  </a:schemeClr>
                </a:solidFill>
                <a:cs typeface="Arial" pitchFamily="34" charset="0"/>
              </a:endParaRPr>
            </a:p>
          </p:txBody>
        </p:sp>
        <p:sp>
          <p:nvSpPr>
            <p:cNvPr id="21" name="TextBox 20">
              <a:extLst>
                <a:ext uri="{FF2B5EF4-FFF2-40B4-BE49-F238E27FC236}">
                  <a16:creationId xmlns:a16="http://schemas.microsoft.com/office/drawing/2014/main" id="{592BAC26-F6EE-4ACE-8809-C4870503C465}"/>
                </a:ext>
              </a:extLst>
            </p:cNvPr>
            <p:cNvSpPr txBox="1"/>
            <p:nvPr/>
          </p:nvSpPr>
          <p:spPr>
            <a:xfrm>
              <a:off x="827584" y="5189237"/>
              <a:ext cx="1830680"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grpSp>
      <p:grpSp>
        <p:nvGrpSpPr>
          <p:cNvPr id="22" name="Group 21">
            <a:extLst>
              <a:ext uri="{FF2B5EF4-FFF2-40B4-BE49-F238E27FC236}">
                <a16:creationId xmlns:a16="http://schemas.microsoft.com/office/drawing/2014/main" id="{9095E5AA-86D7-4F9D-B961-DD183CD40468}"/>
              </a:ext>
            </a:extLst>
          </p:cNvPr>
          <p:cNvGrpSpPr/>
          <p:nvPr/>
        </p:nvGrpSpPr>
        <p:grpSpPr>
          <a:xfrm>
            <a:off x="4404508" y="4782512"/>
            <a:ext cx="1830680" cy="543652"/>
            <a:chOff x="3397012" y="4922584"/>
            <a:chExt cx="1830680" cy="543652"/>
          </a:xfrm>
        </p:grpSpPr>
        <p:sp>
          <p:nvSpPr>
            <p:cNvPr id="23" name="TextBox 22">
              <a:extLst>
                <a:ext uri="{FF2B5EF4-FFF2-40B4-BE49-F238E27FC236}">
                  <a16:creationId xmlns:a16="http://schemas.microsoft.com/office/drawing/2014/main" id="{E248A7AD-8467-4AF8-AB1D-C3B934B9800C}"/>
                </a:ext>
              </a:extLst>
            </p:cNvPr>
            <p:cNvSpPr txBox="1"/>
            <p:nvPr/>
          </p:nvSpPr>
          <p:spPr>
            <a:xfrm>
              <a:off x="3397012" y="4922584"/>
              <a:ext cx="1830680" cy="307777"/>
            </a:xfrm>
            <a:prstGeom prst="rect">
              <a:avLst/>
            </a:prstGeom>
            <a:noFill/>
          </p:spPr>
          <p:txBody>
            <a:bodyPr wrap="square" rtlCol="0">
              <a:spAutoFit/>
            </a:bodyPr>
            <a:lstStyle/>
            <a:p>
              <a:endParaRPr lang="ko-KR" altLang="en-US" sz="1400" b="1" dirty="0">
                <a:solidFill>
                  <a:schemeClr val="tx1">
                    <a:lumMod val="75000"/>
                    <a:lumOff val="25000"/>
                  </a:schemeClr>
                </a:solidFill>
                <a:cs typeface="Arial" pitchFamily="34" charset="0"/>
              </a:endParaRPr>
            </a:p>
          </p:txBody>
        </p:sp>
        <p:sp>
          <p:nvSpPr>
            <p:cNvPr id="24" name="TextBox 23">
              <a:extLst>
                <a:ext uri="{FF2B5EF4-FFF2-40B4-BE49-F238E27FC236}">
                  <a16:creationId xmlns:a16="http://schemas.microsoft.com/office/drawing/2014/main" id="{3AB7AB2B-27D7-443C-9177-72B3FA7A3FCB}"/>
                </a:ext>
              </a:extLst>
            </p:cNvPr>
            <p:cNvSpPr txBox="1"/>
            <p:nvPr/>
          </p:nvSpPr>
          <p:spPr>
            <a:xfrm>
              <a:off x="3397012" y="5189237"/>
              <a:ext cx="1830680"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grpSp>
      <p:grpSp>
        <p:nvGrpSpPr>
          <p:cNvPr id="25" name="Group 24">
            <a:extLst>
              <a:ext uri="{FF2B5EF4-FFF2-40B4-BE49-F238E27FC236}">
                <a16:creationId xmlns:a16="http://schemas.microsoft.com/office/drawing/2014/main" id="{D9A12D58-E2F1-4947-9CFA-603848B975A9}"/>
              </a:ext>
            </a:extLst>
          </p:cNvPr>
          <p:cNvGrpSpPr/>
          <p:nvPr/>
        </p:nvGrpSpPr>
        <p:grpSpPr>
          <a:xfrm>
            <a:off x="7698957" y="4785133"/>
            <a:ext cx="1830680" cy="543652"/>
            <a:chOff x="5996920" y="4922584"/>
            <a:chExt cx="1830680" cy="543652"/>
          </a:xfrm>
        </p:grpSpPr>
        <p:sp>
          <p:nvSpPr>
            <p:cNvPr id="26" name="TextBox 25">
              <a:extLst>
                <a:ext uri="{FF2B5EF4-FFF2-40B4-BE49-F238E27FC236}">
                  <a16:creationId xmlns:a16="http://schemas.microsoft.com/office/drawing/2014/main" id="{6EA6E1A5-81BB-430B-8873-024F1F863F06}"/>
                </a:ext>
              </a:extLst>
            </p:cNvPr>
            <p:cNvSpPr txBox="1"/>
            <p:nvPr/>
          </p:nvSpPr>
          <p:spPr>
            <a:xfrm>
              <a:off x="5996920" y="4922584"/>
              <a:ext cx="1830680" cy="307777"/>
            </a:xfrm>
            <a:prstGeom prst="rect">
              <a:avLst/>
            </a:prstGeom>
            <a:noFill/>
          </p:spPr>
          <p:txBody>
            <a:bodyPr wrap="square" rtlCol="0">
              <a:spAutoFit/>
            </a:bodyPr>
            <a:lstStyle/>
            <a:p>
              <a:endParaRPr lang="ko-KR" altLang="en-US" sz="1400" b="1"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D30C8D80-6C82-4041-9F69-8971D5947785}"/>
                </a:ext>
              </a:extLst>
            </p:cNvPr>
            <p:cNvSpPr txBox="1"/>
            <p:nvPr/>
          </p:nvSpPr>
          <p:spPr>
            <a:xfrm>
              <a:off x="5996920" y="5189237"/>
              <a:ext cx="1830680" cy="276999"/>
            </a:xfrm>
            <a:prstGeom prst="rect">
              <a:avLst/>
            </a:prstGeom>
            <a:noFill/>
          </p:spPr>
          <p:txBody>
            <a:bodyPr wrap="square" rtlCol="0">
              <a:spAutoFit/>
            </a:bodyPr>
            <a:lstStyle/>
            <a:p>
              <a:endParaRPr lang="ko-KR" altLang="en-US" sz="1200" dirty="0">
                <a:solidFill>
                  <a:schemeClr val="tx1">
                    <a:lumMod val="75000"/>
                    <a:lumOff val="25000"/>
                  </a:schemeClr>
                </a:solidFill>
                <a:cs typeface="Arial" pitchFamily="34" charset="0"/>
              </a:endParaRPr>
            </a:p>
          </p:txBody>
        </p:sp>
      </p:grpSp>
      <p:grpSp>
        <p:nvGrpSpPr>
          <p:cNvPr id="28" name="Group 27">
            <a:extLst>
              <a:ext uri="{FF2B5EF4-FFF2-40B4-BE49-F238E27FC236}">
                <a16:creationId xmlns:a16="http://schemas.microsoft.com/office/drawing/2014/main" id="{6A9B5CC5-B3DC-48D7-9C8E-3241A0E6003C}"/>
              </a:ext>
            </a:extLst>
          </p:cNvPr>
          <p:cNvGrpSpPr/>
          <p:nvPr/>
        </p:nvGrpSpPr>
        <p:grpSpPr>
          <a:xfrm>
            <a:off x="2653739" y="2116817"/>
            <a:ext cx="1830680" cy="543652"/>
            <a:chOff x="1316400" y="1706227"/>
            <a:chExt cx="1830680" cy="543652"/>
          </a:xfrm>
        </p:grpSpPr>
        <p:sp>
          <p:nvSpPr>
            <p:cNvPr id="29" name="TextBox 28">
              <a:extLst>
                <a:ext uri="{FF2B5EF4-FFF2-40B4-BE49-F238E27FC236}">
                  <a16:creationId xmlns:a16="http://schemas.microsoft.com/office/drawing/2014/main" id="{78BA4F73-BF4E-4DE0-BF7A-487141590D48}"/>
                </a:ext>
              </a:extLst>
            </p:cNvPr>
            <p:cNvSpPr txBox="1"/>
            <p:nvPr/>
          </p:nvSpPr>
          <p:spPr>
            <a:xfrm>
              <a:off x="1316400" y="1706227"/>
              <a:ext cx="1830680" cy="307777"/>
            </a:xfrm>
            <a:prstGeom prst="rect">
              <a:avLst/>
            </a:prstGeom>
            <a:noFill/>
          </p:spPr>
          <p:txBody>
            <a:bodyPr wrap="square" rtlCol="0">
              <a:spAutoFit/>
            </a:bodyPr>
            <a:lstStyle/>
            <a:p>
              <a:pPr algn="r"/>
              <a:endParaRPr lang="ko-KR" altLang="en-US" sz="1400" b="1" dirty="0">
                <a:solidFill>
                  <a:schemeClr val="tx1">
                    <a:lumMod val="75000"/>
                    <a:lumOff val="25000"/>
                  </a:schemeClr>
                </a:solidFill>
                <a:cs typeface="Arial" pitchFamily="34" charset="0"/>
              </a:endParaRPr>
            </a:p>
          </p:txBody>
        </p:sp>
        <p:sp>
          <p:nvSpPr>
            <p:cNvPr id="30" name="TextBox 29">
              <a:extLst>
                <a:ext uri="{FF2B5EF4-FFF2-40B4-BE49-F238E27FC236}">
                  <a16:creationId xmlns:a16="http://schemas.microsoft.com/office/drawing/2014/main" id="{4D940E24-1851-4B76-941E-87B646AD5D85}"/>
                </a:ext>
              </a:extLst>
            </p:cNvPr>
            <p:cNvSpPr txBox="1"/>
            <p:nvPr/>
          </p:nvSpPr>
          <p:spPr>
            <a:xfrm>
              <a:off x="1316400" y="1972880"/>
              <a:ext cx="1830680" cy="276999"/>
            </a:xfrm>
            <a:prstGeom prst="rect">
              <a:avLst/>
            </a:prstGeom>
            <a:noFill/>
          </p:spPr>
          <p:txBody>
            <a:bodyPr wrap="square" rtlCol="0">
              <a:spAutoFit/>
            </a:bodyPr>
            <a:lstStyle/>
            <a:p>
              <a:pPr algn="r"/>
              <a:endParaRPr lang="ko-KR" altLang="en-US" sz="1200" dirty="0">
                <a:solidFill>
                  <a:schemeClr val="tx1">
                    <a:lumMod val="75000"/>
                    <a:lumOff val="25000"/>
                  </a:schemeClr>
                </a:solidFill>
                <a:cs typeface="Arial" pitchFamily="34" charset="0"/>
              </a:endParaRPr>
            </a:p>
          </p:txBody>
        </p:sp>
      </p:grpSp>
      <p:grpSp>
        <p:nvGrpSpPr>
          <p:cNvPr id="31" name="Group 30">
            <a:extLst>
              <a:ext uri="{FF2B5EF4-FFF2-40B4-BE49-F238E27FC236}">
                <a16:creationId xmlns:a16="http://schemas.microsoft.com/office/drawing/2014/main" id="{413CAFA4-CA89-41C9-BD8A-B6AB6E5F9477}"/>
              </a:ext>
            </a:extLst>
          </p:cNvPr>
          <p:cNvGrpSpPr/>
          <p:nvPr/>
        </p:nvGrpSpPr>
        <p:grpSpPr>
          <a:xfrm>
            <a:off x="5697539" y="2250143"/>
            <a:ext cx="1830680" cy="543652"/>
            <a:chOff x="3885828" y="1706227"/>
            <a:chExt cx="1830680" cy="543652"/>
          </a:xfrm>
        </p:grpSpPr>
        <p:sp>
          <p:nvSpPr>
            <p:cNvPr id="32" name="TextBox 31">
              <a:extLst>
                <a:ext uri="{FF2B5EF4-FFF2-40B4-BE49-F238E27FC236}">
                  <a16:creationId xmlns:a16="http://schemas.microsoft.com/office/drawing/2014/main" id="{7E045EC7-83E9-41F3-BE7A-15A0D8F4C6DD}"/>
                </a:ext>
              </a:extLst>
            </p:cNvPr>
            <p:cNvSpPr txBox="1"/>
            <p:nvPr/>
          </p:nvSpPr>
          <p:spPr>
            <a:xfrm>
              <a:off x="3885828" y="1706227"/>
              <a:ext cx="1830680" cy="307777"/>
            </a:xfrm>
            <a:prstGeom prst="rect">
              <a:avLst/>
            </a:prstGeom>
            <a:noFill/>
          </p:spPr>
          <p:txBody>
            <a:bodyPr wrap="square" rtlCol="0">
              <a:spAutoFit/>
            </a:bodyPr>
            <a:lstStyle/>
            <a:p>
              <a:pPr algn="r"/>
              <a:endParaRPr lang="ko-KR" altLang="en-US" sz="14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AAF69C4A-6C3D-4277-8F08-0105685B6145}"/>
                </a:ext>
              </a:extLst>
            </p:cNvPr>
            <p:cNvSpPr txBox="1"/>
            <p:nvPr/>
          </p:nvSpPr>
          <p:spPr>
            <a:xfrm>
              <a:off x="3885828" y="1972880"/>
              <a:ext cx="1830680" cy="276999"/>
            </a:xfrm>
            <a:prstGeom prst="rect">
              <a:avLst/>
            </a:prstGeom>
            <a:noFill/>
          </p:spPr>
          <p:txBody>
            <a:bodyPr wrap="square" rtlCol="0">
              <a:spAutoFit/>
            </a:bodyPr>
            <a:lstStyle/>
            <a:p>
              <a:pPr algn="r"/>
              <a:endParaRPr lang="ko-KR" altLang="en-US" sz="1200" dirty="0">
                <a:solidFill>
                  <a:schemeClr val="tx1">
                    <a:lumMod val="75000"/>
                    <a:lumOff val="25000"/>
                  </a:schemeClr>
                </a:solidFill>
                <a:cs typeface="Arial" pitchFamily="34" charset="0"/>
              </a:endParaRPr>
            </a:p>
          </p:txBody>
        </p:sp>
      </p:grpSp>
      <p:grpSp>
        <p:nvGrpSpPr>
          <p:cNvPr id="34" name="Group 33">
            <a:extLst>
              <a:ext uri="{FF2B5EF4-FFF2-40B4-BE49-F238E27FC236}">
                <a16:creationId xmlns:a16="http://schemas.microsoft.com/office/drawing/2014/main" id="{BD7EF3E2-D0D5-4BAC-8FB7-E7446764F12A}"/>
              </a:ext>
            </a:extLst>
          </p:cNvPr>
          <p:cNvGrpSpPr/>
          <p:nvPr/>
        </p:nvGrpSpPr>
        <p:grpSpPr>
          <a:xfrm>
            <a:off x="8772149" y="2036995"/>
            <a:ext cx="1830680" cy="543652"/>
            <a:chOff x="6485736" y="1706227"/>
            <a:chExt cx="1830680" cy="543652"/>
          </a:xfrm>
        </p:grpSpPr>
        <p:sp>
          <p:nvSpPr>
            <p:cNvPr id="35" name="TextBox 34">
              <a:extLst>
                <a:ext uri="{FF2B5EF4-FFF2-40B4-BE49-F238E27FC236}">
                  <a16:creationId xmlns:a16="http://schemas.microsoft.com/office/drawing/2014/main" id="{626D89C3-52B5-402D-91F8-3D712C028220}"/>
                </a:ext>
              </a:extLst>
            </p:cNvPr>
            <p:cNvSpPr txBox="1"/>
            <p:nvPr/>
          </p:nvSpPr>
          <p:spPr>
            <a:xfrm>
              <a:off x="6485736" y="1706227"/>
              <a:ext cx="1830680" cy="307777"/>
            </a:xfrm>
            <a:prstGeom prst="rect">
              <a:avLst/>
            </a:prstGeom>
            <a:noFill/>
          </p:spPr>
          <p:txBody>
            <a:bodyPr wrap="square" rtlCol="0">
              <a:spAutoFit/>
            </a:bodyPr>
            <a:lstStyle/>
            <a:p>
              <a:pPr algn="r"/>
              <a:endParaRPr lang="ko-KR" altLang="en-US" sz="14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CDFE119E-100E-4BCD-9872-83515D2868B6}"/>
                </a:ext>
              </a:extLst>
            </p:cNvPr>
            <p:cNvSpPr txBox="1"/>
            <p:nvPr/>
          </p:nvSpPr>
          <p:spPr>
            <a:xfrm>
              <a:off x="6485736" y="1972880"/>
              <a:ext cx="1830680" cy="276999"/>
            </a:xfrm>
            <a:prstGeom prst="rect">
              <a:avLst/>
            </a:prstGeom>
            <a:noFill/>
          </p:spPr>
          <p:txBody>
            <a:bodyPr wrap="square" rtlCol="0">
              <a:spAutoFit/>
            </a:bodyPr>
            <a:lstStyle/>
            <a:p>
              <a:pPr algn="r"/>
              <a:endParaRPr lang="ko-KR" altLang="en-US" sz="1200" dirty="0">
                <a:solidFill>
                  <a:schemeClr val="tx1">
                    <a:lumMod val="75000"/>
                    <a:lumOff val="25000"/>
                  </a:schemeClr>
                </a:solidFill>
                <a:cs typeface="Arial" pitchFamily="34" charset="0"/>
              </a:endParaRPr>
            </a:p>
          </p:txBody>
        </p:sp>
      </p:grpSp>
      <p:sp>
        <p:nvSpPr>
          <p:cNvPr id="43" name="Isosceles Triangle 51">
            <a:extLst>
              <a:ext uri="{FF2B5EF4-FFF2-40B4-BE49-F238E27FC236}">
                <a16:creationId xmlns:a16="http://schemas.microsoft.com/office/drawing/2014/main" id="{8261E0BF-B0FC-4DDE-9C71-5879278CF22B}"/>
              </a:ext>
            </a:extLst>
          </p:cNvPr>
          <p:cNvSpPr/>
          <p:nvPr/>
        </p:nvSpPr>
        <p:spPr>
          <a:xfrm>
            <a:off x="9830959" y="3768145"/>
            <a:ext cx="333042" cy="244221"/>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4" name="Rectangle 7">
            <a:extLst>
              <a:ext uri="{FF2B5EF4-FFF2-40B4-BE49-F238E27FC236}">
                <a16:creationId xmlns:a16="http://schemas.microsoft.com/office/drawing/2014/main" id="{9AD22653-7632-47EB-ADBB-962ABB576B3D}"/>
              </a:ext>
            </a:extLst>
          </p:cNvPr>
          <p:cNvSpPr/>
          <p:nvPr/>
        </p:nvSpPr>
        <p:spPr>
          <a:xfrm>
            <a:off x="8238450" y="3729235"/>
            <a:ext cx="322040" cy="322040"/>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5" name="Rounded Rectangle 32">
            <a:extLst>
              <a:ext uri="{FF2B5EF4-FFF2-40B4-BE49-F238E27FC236}">
                <a16:creationId xmlns:a16="http://schemas.microsoft.com/office/drawing/2014/main" id="{973BE104-6F1A-4F0C-BC48-BF8AED3B4442}"/>
              </a:ext>
            </a:extLst>
          </p:cNvPr>
          <p:cNvSpPr/>
          <p:nvPr/>
        </p:nvSpPr>
        <p:spPr>
          <a:xfrm>
            <a:off x="5019772" y="3720391"/>
            <a:ext cx="322637" cy="322637"/>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6" name="Rectangle 9">
            <a:extLst>
              <a:ext uri="{FF2B5EF4-FFF2-40B4-BE49-F238E27FC236}">
                <a16:creationId xmlns:a16="http://schemas.microsoft.com/office/drawing/2014/main" id="{733D09AA-5AC3-4A52-A402-13D30E9903BB}"/>
              </a:ext>
            </a:extLst>
          </p:cNvPr>
          <p:cNvSpPr/>
          <p:nvPr/>
        </p:nvSpPr>
        <p:spPr>
          <a:xfrm>
            <a:off x="6612879" y="3718960"/>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7" name="Frame 17">
            <a:extLst>
              <a:ext uri="{FF2B5EF4-FFF2-40B4-BE49-F238E27FC236}">
                <a16:creationId xmlns:a16="http://schemas.microsoft.com/office/drawing/2014/main" id="{AB5DE8B7-5E89-4414-8DBD-1DBB28C10505}"/>
              </a:ext>
            </a:extLst>
          </p:cNvPr>
          <p:cNvSpPr/>
          <p:nvPr/>
        </p:nvSpPr>
        <p:spPr>
          <a:xfrm>
            <a:off x="3393731" y="3699651"/>
            <a:ext cx="347025" cy="347025"/>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48" name="Freeform 53">
            <a:extLst>
              <a:ext uri="{FF2B5EF4-FFF2-40B4-BE49-F238E27FC236}">
                <a16:creationId xmlns:a16="http://schemas.microsoft.com/office/drawing/2014/main" id="{F620BEAE-82A3-489E-8AA0-A7022BE4E1B8}"/>
              </a:ext>
            </a:extLst>
          </p:cNvPr>
          <p:cNvSpPr/>
          <p:nvPr/>
        </p:nvSpPr>
        <p:spPr>
          <a:xfrm>
            <a:off x="1774661" y="3694028"/>
            <a:ext cx="382784" cy="392454"/>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80220 w 2296986"/>
              <a:gd name="connsiteY0" fmla="*/ 1747818 h 2354521"/>
              <a:gd name="connsiteX1" fmla="*/ 1828126 w 2296986"/>
              <a:gd name="connsiteY1" fmla="*/ 1826304 h 2354521"/>
              <a:gd name="connsiteX2" fmla="*/ 1955684 w 2296986"/>
              <a:gd name="connsiteY2" fmla="*/ 2095900 h 2354521"/>
              <a:gd name="connsiteX3" fmla="*/ 1683117 w 2296986"/>
              <a:gd name="connsiteY3" fmla="*/ 1962549 h 2354521"/>
              <a:gd name="connsiteX4" fmla="*/ 1529193 w 2296986"/>
              <a:gd name="connsiteY4" fmla="*/ 2354521 h 2354521"/>
              <a:gd name="connsiteX5" fmla="*/ 1381062 w 2296986"/>
              <a:gd name="connsiteY5" fmla="*/ 2120816 h 2354521"/>
              <a:gd name="connsiteX6" fmla="*/ 1496122 w 2296986"/>
              <a:gd name="connsiteY6" fmla="*/ 1788127 h 2354521"/>
              <a:gd name="connsiteX7" fmla="*/ 910069 w 2296986"/>
              <a:gd name="connsiteY7" fmla="*/ 1225390 h 2354521"/>
              <a:gd name="connsiteX8" fmla="*/ 415531 w 2296986"/>
              <a:gd name="connsiteY8" fmla="*/ 2322212 h 2354521"/>
              <a:gd name="connsiteX9" fmla="*/ 293764 w 2296986"/>
              <a:gd name="connsiteY9" fmla="*/ 2052845 h 2354521"/>
              <a:gd name="connsiteX10" fmla="*/ 497994 w 2296986"/>
              <a:gd name="connsiteY10" fmla="*/ 836420 h 2354521"/>
              <a:gd name="connsiteX11" fmla="*/ 11747 w 2296986"/>
              <a:gd name="connsiteY11" fmla="*/ 5505 h 2354521"/>
              <a:gd name="connsiteX12" fmla="*/ 772299 w 2296986"/>
              <a:gd name="connsiteY12" fmla="*/ 578452 h 2354521"/>
              <a:gd name="connsiteX13" fmla="*/ 2042020 w 2296986"/>
              <a:gd name="connsiteY13" fmla="*/ 514597 h 2354521"/>
              <a:gd name="connsiteX14" fmla="*/ 2296986 w 2296986"/>
              <a:gd name="connsiteY14" fmla="*/ 662729 h 2354521"/>
              <a:gd name="connsiteX15" fmla="*/ 1125486 w 2296986"/>
              <a:gd name="connsiteY15" fmla="*/ 1004182 h 2354521"/>
              <a:gd name="connsiteX16" fmla="*/ 1677097 w 2296986"/>
              <a:gd name="connsiteY16" fmla="*/ 1608523 h 2354521"/>
              <a:gd name="connsiteX17" fmla="*/ 2095511 w 2296986"/>
              <a:gd name="connsiteY17" fmla="*/ 1557316 h 2354521"/>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910069 w 2296986"/>
              <a:gd name="connsiteY7" fmla="*/ 1225483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209809 w 2296986"/>
              <a:gd name="connsiteY15" fmla="*/ 996610 h 2354614"/>
              <a:gd name="connsiteX16" fmla="*/ 1677097 w 2296986"/>
              <a:gd name="connsiteY16" fmla="*/ 1608616 h 2354614"/>
              <a:gd name="connsiteX17" fmla="*/ 2095511 w 2296986"/>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63683 w 2296594"/>
              <a:gd name="connsiteY7" fmla="*/ 1325138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56016 w 2296594"/>
              <a:gd name="connsiteY7" fmla="*/ 1302141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594" h="2354614">
                <a:moveTo>
                  <a:pt x="2279828" y="1747911"/>
                </a:moveTo>
                <a:lnTo>
                  <a:pt x="1827734" y="1826397"/>
                </a:lnTo>
                <a:cubicBezTo>
                  <a:pt x="1873911" y="1907728"/>
                  <a:pt x="1985925" y="2047581"/>
                  <a:pt x="1955292" y="2095993"/>
                </a:cubicBezTo>
                <a:cubicBezTo>
                  <a:pt x="1897354" y="2139325"/>
                  <a:pt x="1773581" y="2007092"/>
                  <a:pt x="1682725" y="1962642"/>
                </a:cubicBezTo>
                <a:lnTo>
                  <a:pt x="1528801" y="2354614"/>
                </a:lnTo>
                <a:lnTo>
                  <a:pt x="1380670" y="2120909"/>
                </a:lnTo>
                <a:lnTo>
                  <a:pt x="1495730" y="1788220"/>
                </a:lnTo>
                <a:lnTo>
                  <a:pt x="856016" y="1302141"/>
                </a:lnTo>
                <a:lnTo>
                  <a:pt x="415139" y="2322305"/>
                </a:lnTo>
                <a:lnTo>
                  <a:pt x="293372" y="2052938"/>
                </a:lnTo>
                <a:cubicBezTo>
                  <a:pt x="369114" y="1624466"/>
                  <a:pt x="437192" y="1303314"/>
                  <a:pt x="512934" y="874842"/>
                </a:cubicBezTo>
                <a:cubicBezTo>
                  <a:pt x="317583" y="650129"/>
                  <a:pt x="-71270" y="102295"/>
                  <a:pt x="11355" y="5598"/>
                </a:cubicBezTo>
                <a:cubicBezTo>
                  <a:pt x="111253" y="-52136"/>
                  <a:pt x="623957" y="350637"/>
                  <a:pt x="840899" y="570880"/>
                </a:cubicBezTo>
                <a:lnTo>
                  <a:pt x="2041628" y="514690"/>
                </a:lnTo>
                <a:lnTo>
                  <a:pt x="2296594" y="662822"/>
                </a:lnTo>
                <a:lnTo>
                  <a:pt x="1209417" y="996610"/>
                </a:lnTo>
                <a:lnTo>
                  <a:pt x="1676705" y="1608616"/>
                </a:lnTo>
                <a:cubicBezTo>
                  <a:pt x="1795450" y="1589109"/>
                  <a:pt x="2095119" y="1557409"/>
                  <a:pt x="2095119" y="1557409"/>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7" name="Rectangle 36"/>
          <p:cNvSpPr/>
          <p:nvPr/>
        </p:nvSpPr>
        <p:spPr>
          <a:xfrm>
            <a:off x="92854" y="2079986"/>
            <a:ext cx="3647902" cy="954107"/>
          </a:xfrm>
          <a:prstGeom prst="rect">
            <a:avLst/>
          </a:prstGeom>
        </p:spPr>
        <p:txBody>
          <a:bodyPr wrap="square">
            <a:spAutoFit/>
          </a:bodyPr>
          <a:lstStyle/>
          <a:p>
            <a:pPr lvl="0"/>
            <a:r>
              <a:rPr lang="en-IN" sz="1400" dirty="0"/>
              <a:t>The Other Python Modules that are used are –</a:t>
            </a:r>
          </a:p>
          <a:p>
            <a:pPr lvl="1"/>
            <a:r>
              <a:rPr lang="en-IN" sz="1400" b="1" i="1" dirty="0"/>
              <a:t>Tkinter – For User Interface (UI)</a:t>
            </a:r>
            <a:endParaRPr lang="en-IN" sz="1400" dirty="0"/>
          </a:p>
          <a:p>
            <a:pPr lvl="1"/>
            <a:r>
              <a:rPr lang="en-IN" sz="1400" b="1" i="1" dirty="0"/>
              <a:t>requests – to get URL</a:t>
            </a:r>
            <a:endParaRPr lang="en-IN" sz="1400" dirty="0"/>
          </a:p>
        </p:txBody>
      </p:sp>
      <p:sp>
        <p:nvSpPr>
          <p:cNvPr id="38" name="Rectangle 37"/>
          <p:cNvSpPr/>
          <p:nvPr/>
        </p:nvSpPr>
        <p:spPr>
          <a:xfrm>
            <a:off x="1109966" y="4513176"/>
            <a:ext cx="2888449" cy="1354217"/>
          </a:xfrm>
          <a:prstGeom prst="rect">
            <a:avLst/>
          </a:prstGeom>
        </p:spPr>
        <p:txBody>
          <a:bodyPr wrap="square">
            <a:spAutoFit/>
          </a:bodyPr>
          <a:lstStyle/>
          <a:p>
            <a:pPr lvl="0"/>
            <a:r>
              <a:rPr lang="en-IN" sz="1600" dirty="0"/>
              <a:t>Everyday Exchange rates</a:t>
            </a:r>
          </a:p>
          <a:p>
            <a:pPr lvl="0"/>
            <a:r>
              <a:rPr lang="en-IN" sz="1600" dirty="0"/>
              <a:t>Main Function</a:t>
            </a:r>
          </a:p>
          <a:p>
            <a:pPr lvl="0"/>
            <a:r>
              <a:rPr lang="en-IN" sz="1600" dirty="0"/>
              <a:t>Currency Converter Class</a:t>
            </a:r>
          </a:p>
          <a:p>
            <a:pPr lvl="0"/>
            <a:r>
              <a:rPr lang="en-IN" sz="1600" dirty="0"/>
              <a:t>Import required Libraries</a:t>
            </a:r>
          </a:p>
          <a:p>
            <a:pPr lvl="0"/>
            <a:r>
              <a:rPr lang="en-IN" sz="1600" dirty="0"/>
              <a:t>UI for Currency Converter</a:t>
            </a:r>
          </a:p>
        </p:txBody>
      </p:sp>
      <p:sp>
        <p:nvSpPr>
          <p:cNvPr id="39" name="Rectangle 38"/>
          <p:cNvSpPr/>
          <p:nvPr/>
        </p:nvSpPr>
        <p:spPr>
          <a:xfrm>
            <a:off x="5073087" y="580101"/>
            <a:ext cx="3932890" cy="2062103"/>
          </a:xfrm>
          <a:prstGeom prst="rect">
            <a:avLst/>
          </a:prstGeom>
        </p:spPr>
        <p:txBody>
          <a:bodyPr wrap="square">
            <a:spAutoFit/>
          </a:bodyPr>
          <a:lstStyle/>
          <a:p>
            <a:r>
              <a:rPr lang="en-IN" sz="1600" i="1" u="sng" dirty="0"/>
              <a:t>REQUESTS–</a:t>
            </a:r>
            <a:r>
              <a:rPr lang="en-IN" sz="1600" dirty="0"/>
              <a:t> In this project, requests module allows you to send HTTP (Hyper Text Transfer Protocol) requests using Python. This HTTP request returns a Response Object with all the response data (content, encoding, status, etc.). </a:t>
            </a:r>
          </a:p>
          <a:p>
            <a:r>
              <a:rPr lang="en-IN" sz="1600" b="1" dirty="0"/>
              <a:t>Syntax</a:t>
            </a:r>
            <a:r>
              <a:rPr lang="en-IN" sz="1600" dirty="0"/>
              <a:t>–</a:t>
            </a:r>
          </a:p>
          <a:p>
            <a:r>
              <a:rPr lang="en-IN" sz="1600" dirty="0" err="1"/>
              <a:t>requests.</a:t>
            </a:r>
            <a:r>
              <a:rPr lang="en-IN" sz="1600" i="1" dirty="0" err="1"/>
              <a:t>methodname</a:t>
            </a:r>
            <a:r>
              <a:rPr lang="en-IN" sz="1600" i="1" dirty="0"/>
              <a:t>(</a:t>
            </a:r>
            <a:r>
              <a:rPr lang="en-IN" sz="1600" i="1" dirty="0" err="1"/>
              <a:t>params</a:t>
            </a:r>
            <a:r>
              <a:rPr lang="en-IN" sz="1600" i="1" dirty="0"/>
              <a:t>)</a:t>
            </a:r>
            <a:endParaRPr lang="en-IN" sz="1600" dirty="0"/>
          </a:p>
        </p:txBody>
      </p:sp>
      <p:sp>
        <p:nvSpPr>
          <p:cNvPr id="41" name="Rectangle 40"/>
          <p:cNvSpPr/>
          <p:nvPr/>
        </p:nvSpPr>
        <p:spPr>
          <a:xfrm>
            <a:off x="4404508" y="4303455"/>
            <a:ext cx="7143372" cy="2554545"/>
          </a:xfrm>
          <a:prstGeom prst="rect">
            <a:avLst/>
          </a:prstGeom>
        </p:spPr>
        <p:txBody>
          <a:bodyPr wrap="square">
            <a:spAutoFit/>
          </a:bodyPr>
          <a:lstStyle/>
          <a:p>
            <a:r>
              <a:rPr lang="en-IN" sz="1600" i="1" u="sng" dirty="0"/>
              <a:t>TKINTER-</a:t>
            </a:r>
            <a:r>
              <a:rPr lang="en-IN" sz="1600" dirty="0"/>
              <a:t> Although Tkinter is not the only GUI Programming toolkit for Python but still it is the de-facto standard GUI (Graphical User Interface) package. Creating a GUI application using Tkinter is an easy task. Tkinter provides a powerful object-oriented interface to the </a:t>
            </a:r>
            <a:r>
              <a:rPr lang="en-IN" sz="1600" dirty="0" err="1"/>
              <a:t>Tk</a:t>
            </a:r>
            <a:r>
              <a:rPr lang="en-IN" sz="1600" dirty="0"/>
              <a:t> GUI toolkit. GUI application using Tkinter can be performed in following steps-</a:t>
            </a:r>
          </a:p>
          <a:p>
            <a:pPr lvl="0"/>
            <a:r>
              <a:rPr lang="en-IN" sz="1600" dirty="0"/>
              <a:t>-&gt;Import the </a:t>
            </a:r>
            <a:r>
              <a:rPr lang="en-IN" sz="1600" i="1" u="sng" dirty="0"/>
              <a:t>Tkinter</a:t>
            </a:r>
            <a:r>
              <a:rPr lang="en-IN" sz="1600" dirty="0"/>
              <a:t> module.</a:t>
            </a:r>
          </a:p>
          <a:p>
            <a:pPr lvl="0"/>
            <a:r>
              <a:rPr lang="en-IN" sz="1600" dirty="0"/>
              <a:t>-&gt;Create the </a:t>
            </a:r>
            <a:r>
              <a:rPr lang="en-IN" sz="1600" i="1" dirty="0"/>
              <a:t>GUI application main window</a:t>
            </a:r>
            <a:r>
              <a:rPr lang="en-IN" sz="1600" dirty="0"/>
              <a:t>.</a:t>
            </a:r>
          </a:p>
          <a:p>
            <a:pPr lvl="0"/>
            <a:r>
              <a:rPr lang="en-IN" sz="1600" dirty="0"/>
              <a:t>-&gt;Add one or more of the above-mentioned widgets to the GUI application.</a:t>
            </a:r>
          </a:p>
          <a:p>
            <a:pPr lvl="0"/>
            <a:r>
              <a:rPr lang="en-IN" sz="1600" dirty="0"/>
              <a:t>-&gt;Call the main event loop to take action against each event triggered by the user</a:t>
            </a:r>
          </a:p>
        </p:txBody>
      </p:sp>
    </p:spTree>
    <p:extLst>
      <p:ext uri="{BB962C8B-B14F-4D97-AF65-F5344CB8AC3E}">
        <p14:creationId xmlns:p14="http://schemas.microsoft.com/office/powerpoint/2010/main" val="1778036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6" name="Group 115">
            <a:extLst>
              <a:ext uri="{FF2B5EF4-FFF2-40B4-BE49-F238E27FC236}">
                <a16:creationId xmlns:a16="http://schemas.microsoft.com/office/drawing/2014/main" id="{B7D3DF3D-F23C-43CA-A460-F05A79B898AB}"/>
              </a:ext>
            </a:extLst>
          </p:cNvPr>
          <p:cNvGrpSpPr/>
          <p:nvPr/>
        </p:nvGrpSpPr>
        <p:grpSpPr>
          <a:xfrm>
            <a:off x="4397657" y="2391462"/>
            <a:ext cx="7794343" cy="4475594"/>
            <a:chOff x="2042266" y="2369491"/>
            <a:chExt cx="7794343" cy="4475594"/>
          </a:xfrm>
        </p:grpSpPr>
        <p:sp>
          <p:nvSpPr>
            <p:cNvPr id="113" name="Freeform: Shape 112">
              <a:extLst>
                <a:ext uri="{FF2B5EF4-FFF2-40B4-BE49-F238E27FC236}">
                  <a16:creationId xmlns:a16="http://schemas.microsoft.com/office/drawing/2014/main" id="{4C2C275D-413A-4335-B722-9E1B98B8AFA9}"/>
                </a:ext>
              </a:extLst>
            </p:cNvPr>
            <p:cNvSpPr>
              <a:spLocks/>
            </p:cNvSpPr>
            <p:nvPr/>
          </p:nvSpPr>
          <p:spPr bwMode="auto">
            <a:xfrm>
              <a:off x="2538747" y="2465179"/>
              <a:ext cx="7297862" cy="4379906"/>
            </a:xfrm>
            <a:custGeom>
              <a:avLst/>
              <a:gdLst>
                <a:gd name="connsiteX0" fmla="*/ 5296239 w 7297862"/>
                <a:gd name="connsiteY0" fmla="*/ 56 h 4379906"/>
                <a:gd name="connsiteX1" fmla="*/ 5349921 w 7297862"/>
                <a:gd name="connsiteY1" fmla="*/ 36914 h 4379906"/>
                <a:gd name="connsiteX2" fmla="*/ 5372764 w 7297862"/>
                <a:gd name="connsiteY2" fmla="*/ 59772 h 4379906"/>
                <a:gd name="connsiteX3" fmla="*/ 5416167 w 7297862"/>
                <a:gd name="connsiteY3" fmla="*/ 110060 h 4379906"/>
                <a:gd name="connsiteX4" fmla="*/ 5429873 w 7297862"/>
                <a:gd name="connsiteY4" fmla="*/ 128346 h 4379906"/>
                <a:gd name="connsiteX5" fmla="*/ 5624041 w 7297862"/>
                <a:gd name="connsiteY5" fmla="*/ 443784 h 4379906"/>
                <a:gd name="connsiteX6" fmla="*/ 5651453 w 7297862"/>
                <a:gd name="connsiteY6" fmla="*/ 464356 h 4379906"/>
                <a:gd name="connsiteX7" fmla="*/ 5809073 w 7297862"/>
                <a:gd name="connsiteY7" fmla="*/ 631219 h 4379906"/>
                <a:gd name="connsiteX8" fmla="*/ 5831916 w 7297862"/>
                <a:gd name="connsiteY8" fmla="*/ 656362 h 4379906"/>
                <a:gd name="connsiteX9" fmla="*/ 6003241 w 7297862"/>
                <a:gd name="connsiteY9" fmla="*/ 919227 h 4379906"/>
                <a:gd name="connsiteX10" fmla="*/ 6030653 w 7297862"/>
                <a:gd name="connsiteY10" fmla="*/ 946657 h 4379906"/>
                <a:gd name="connsiteX11" fmla="*/ 6147155 w 7297862"/>
                <a:gd name="connsiteY11" fmla="*/ 1113519 h 4379906"/>
                <a:gd name="connsiteX12" fmla="*/ 6160861 w 7297862"/>
                <a:gd name="connsiteY12" fmla="*/ 1129520 h 4379906"/>
                <a:gd name="connsiteX13" fmla="*/ 6183704 w 7297862"/>
                <a:gd name="connsiteY13" fmla="*/ 1152378 h 4379906"/>
                <a:gd name="connsiteX14" fmla="*/ 6195126 w 7297862"/>
                <a:gd name="connsiteY14" fmla="*/ 1163807 h 4379906"/>
                <a:gd name="connsiteX15" fmla="*/ 6249950 w 7297862"/>
                <a:gd name="connsiteY15" fmla="*/ 1234666 h 4379906"/>
                <a:gd name="connsiteX16" fmla="*/ 6259087 w 7297862"/>
                <a:gd name="connsiteY16" fmla="*/ 1246095 h 4379906"/>
                <a:gd name="connsiteX17" fmla="*/ 6272793 w 7297862"/>
                <a:gd name="connsiteY17" fmla="*/ 1257524 h 4379906"/>
                <a:gd name="connsiteX18" fmla="*/ 6380157 w 7297862"/>
                <a:gd name="connsiteY18" fmla="*/ 1406100 h 4379906"/>
                <a:gd name="connsiteX19" fmla="*/ 6384726 w 7297862"/>
                <a:gd name="connsiteY19" fmla="*/ 1422100 h 4379906"/>
                <a:gd name="connsiteX20" fmla="*/ 6389295 w 7297862"/>
                <a:gd name="connsiteY20" fmla="*/ 1440387 h 4379906"/>
                <a:gd name="connsiteX21" fmla="*/ 6403001 w 7297862"/>
                <a:gd name="connsiteY21" fmla="*/ 1456387 h 4379906"/>
                <a:gd name="connsiteX22" fmla="*/ 6414422 w 7297862"/>
                <a:gd name="connsiteY22" fmla="*/ 1470102 h 4379906"/>
                <a:gd name="connsiteX23" fmla="*/ 6425844 w 7297862"/>
                <a:gd name="connsiteY23" fmla="*/ 1486102 h 4379906"/>
                <a:gd name="connsiteX24" fmla="*/ 6610875 w 7297862"/>
                <a:gd name="connsiteY24" fmla="*/ 1764968 h 4379906"/>
                <a:gd name="connsiteX25" fmla="*/ 6622297 w 7297862"/>
                <a:gd name="connsiteY25" fmla="*/ 1803826 h 4379906"/>
                <a:gd name="connsiteX26" fmla="*/ 6654278 w 7297862"/>
                <a:gd name="connsiteY26" fmla="*/ 1913544 h 4379906"/>
                <a:gd name="connsiteX27" fmla="*/ 6665699 w 7297862"/>
                <a:gd name="connsiteY27" fmla="*/ 1950117 h 4379906"/>
                <a:gd name="connsiteX28" fmla="*/ 7019772 w 7297862"/>
                <a:gd name="connsiteY28" fmla="*/ 2519277 h 4379906"/>
                <a:gd name="connsiteX29" fmla="*/ 7044899 w 7297862"/>
                <a:gd name="connsiteY29" fmla="*/ 2546706 h 4379906"/>
                <a:gd name="connsiteX30" fmla="*/ 7197951 w 7297862"/>
                <a:gd name="connsiteY30" fmla="*/ 2722712 h 4379906"/>
                <a:gd name="connsiteX31" fmla="*/ 7216225 w 7297862"/>
                <a:gd name="connsiteY31" fmla="*/ 2752427 h 4379906"/>
                <a:gd name="connsiteX32" fmla="*/ 7268479 w 7297862"/>
                <a:gd name="connsiteY32" fmla="*/ 2859573 h 4379906"/>
                <a:gd name="connsiteX33" fmla="*/ 7297862 w 7297862"/>
                <a:gd name="connsiteY33" fmla="*/ 2949145 h 4379906"/>
                <a:gd name="connsiteX34" fmla="*/ 7297862 w 7297862"/>
                <a:gd name="connsiteY34" fmla="*/ 4379906 h 4379906"/>
                <a:gd name="connsiteX35" fmla="*/ 0 w 7297862"/>
                <a:gd name="connsiteY35" fmla="*/ 4379906 h 4379906"/>
                <a:gd name="connsiteX36" fmla="*/ 342651 w 7297862"/>
                <a:gd name="connsiteY36" fmla="*/ 4037038 h 4379906"/>
                <a:gd name="connsiteX37" fmla="*/ 360926 w 7297862"/>
                <a:gd name="connsiteY37" fmla="*/ 4021038 h 4379906"/>
                <a:gd name="connsiteX38" fmla="*/ 1395731 w 7297862"/>
                <a:gd name="connsiteY38" fmla="*/ 3095295 h 4379906"/>
                <a:gd name="connsiteX39" fmla="*/ 1457408 w 7297862"/>
                <a:gd name="connsiteY39" fmla="*/ 3067865 h 4379906"/>
                <a:gd name="connsiteX40" fmla="*/ 1521370 w 7297862"/>
                <a:gd name="connsiteY40" fmla="*/ 2935290 h 4379906"/>
                <a:gd name="connsiteX41" fmla="*/ 1715538 w 7297862"/>
                <a:gd name="connsiteY41" fmla="*/ 2818715 h 4379906"/>
                <a:gd name="connsiteX42" fmla="*/ 2035346 w 7297862"/>
                <a:gd name="connsiteY42" fmla="*/ 2459847 h 4379906"/>
                <a:gd name="connsiteX43" fmla="*/ 2071895 w 7297862"/>
                <a:gd name="connsiteY43" fmla="*/ 2436989 h 4379906"/>
                <a:gd name="connsiteX44" fmla="*/ 2142710 w 7297862"/>
                <a:gd name="connsiteY44" fmla="*/ 2393559 h 4379906"/>
                <a:gd name="connsiteX45" fmla="*/ 2197534 w 7297862"/>
                <a:gd name="connsiteY45" fmla="*/ 2304413 h 4379906"/>
                <a:gd name="connsiteX46" fmla="*/ 2199818 w 7297862"/>
                <a:gd name="connsiteY46" fmla="*/ 2276984 h 4379906"/>
                <a:gd name="connsiteX47" fmla="*/ 2266064 w 7297862"/>
                <a:gd name="connsiteY47" fmla="*/ 2171838 h 4379906"/>
                <a:gd name="connsiteX48" fmla="*/ 2291192 w 7297862"/>
                <a:gd name="connsiteY48" fmla="*/ 2146694 h 4379906"/>
                <a:gd name="connsiteX49" fmla="*/ 2339163 w 7297862"/>
                <a:gd name="connsiteY49" fmla="*/ 2057549 h 4379906"/>
                <a:gd name="connsiteX50" fmla="*/ 2355153 w 7297862"/>
                <a:gd name="connsiteY50" fmla="*/ 2027833 h 4379906"/>
                <a:gd name="connsiteX51" fmla="*/ 2505919 w 7297862"/>
                <a:gd name="connsiteY51" fmla="*/ 1739824 h 4379906"/>
                <a:gd name="connsiteX52" fmla="*/ 2517341 w 7297862"/>
                <a:gd name="connsiteY52" fmla="*/ 1705538 h 4379906"/>
                <a:gd name="connsiteX53" fmla="*/ 2556175 w 7297862"/>
                <a:gd name="connsiteY53" fmla="*/ 1600391 h 4379906"/>
                <a:gd name="connsiteX54" fmla="*/ 2579018 w 7297862"/>
                <a:gd name="connsiteY54" fmla="*/ 1582105 h 4379906"/>
                <a:gd name="connsiteX55" fmla="*/ 2773187 w 7297862"/>
                <a:gd name="connsiteY55" fmla="*/ 1348955 h 4379906"/>
                <a:gd name="connsiteX56" fmla="*/ 2793746 w 7297862"/>
                <a:gd name="connsiteY56" fmla="*/ 1328383 h 4379906"/>
                <a:gd name="connsiteX57" fmla="*/ 2919385 w 7297862"/>
                <a:gd name="connsiteY57" fmla="*/ 1198093 h 4379906"/>
                <a:gd name="connsiteX58" fmla="*/ 2944512 w 7297862"/>
                <a:gd name="connsiteY58" fmla="*/ 1172950 h 4379906"/>
                <a:gd name="connsiteX59" fmla="*/ 2967356 w 7297862"/>
                <a:gd name="connsiteY59" fmla="*/ 1147806 h 4379906"/>
                <a:gd name="connsiteX60" fmla="*/ 2997052 w 7297862"/>
                <a:gd name="connsiteY60" fmla="*/ 1124948 h 4379906"/>
                <a:gd name="connsiteX61" fmla="*/ 3111269 w 7297862"/>
                <a:gd name="connsiteY61" fmla="*/ 1092947 h 4379906"/>
                <a:gd name="connsiteX62" fmla="*/ 3145534 w 7297862"/>
                <a:gd name="connsiteY62" fmla="*/ 1099805 h 4379906"/>
                <a:gd name="connsiteX63" fmla="*/ 3186652 w 7297862"/>
                <a:gd name="connsiteY63" fmla="*/ 1113519 h 4379906"/>
                <a:gd name="connsiteX64" fmla="*/ 3360262 w 7297862"/>
                <a:gd name="connsiteY64" fmla="*/ 1403814 h 4379906"/>
                <a:gd name="connsiteX65" fmla="*/ 3376252 w 7297862"/>
                <a:gd name="connsiteY65" fmla="*/ 1428958 h 4379906"/>
                <a:gd name="connsiteX66" fmla="*/ 3394527 w 7297862"/>
                <a:gd name="connsiteY66" fmla="*/ 1454101 h 4379906"/>
                <a:gd name="connsiteX67" fmla="*/ 3415086 w 7297862"/>
                <a:gd name="connsiteY67" fmla="*/ 1486102 h 4379906"/>
                <a:gd name="connsiteX68" fmla="*/ 3483616 w 7297862"/>
                <a:gd name="connsiteY68" fmla="*/ 1563819 h 4379906"/>
                <a:gd name="connsiteX69" fmla="*/ 3506460 w 7297862"/>
                <a:gd name="connsiteY69" fmla="*/ 1586677 h 4379906"/>
                <a:gd name="connsiteX70" fmla="*/ 3584127 w 7297862"/>
                <a:gd name="connsiteY70" fmla="*/ 1666679 h 4379906"/>
                <a:gd name="connsiteX71" fmla="*/ 3611539 w 7297862"/>
                <a:gd name="connsiteY71" fmla="*/ 1689537 h 4379906"/>
                <a:gd name="connsiteX72" fmla="*/ 3641236 w 7297862"/>
                <a:gd name="connsiteY72" fmla="*/ 1712395 h 4379906"/>
                <a:gd name="connsiteX73" fmla="*/ 3666363 w 7297862"/>
                <a:gd name="connsiteY73" fmla="*/ 1737539 h 4379906"/>
                <a:gd name="connsiteX74" fmla="*/ 3675501 w 7297862"/>
                <a:gd name="connsiteY74" fmla="*/ 1746682 h 4379906"/>
                <a:gd name="connsiteX75" fmla="*/ 3684638 w 7297862"/>
                <a:gd name="connsiteY75" fmla="*/ 1753539 h 4379906"/>
                <a:gd name="connsiteX76" fmla="*/ 3823983 w 7297862"/>
                <a:gd name="connsiteY76" fmla="*/ 1938688 h 4379906"/>
                <a:gd name="connsiteX77" fmla="*/ 3828551 w 7297862"/>
                <a:gd name="connsiteY77" fmla="*/ 1956974 h 4379906"/>
                <a:gd name="connsiteX78" fmla="*/ 3830836 w 7297862"/>
                <a:gd name="connsiteY78" fmla="*/ 1975260 h 4379906"/>
                <a:gd name="connsiteX79" fmla="*/ 3995308 w 7297862"/>
                <a:gd name="connsiteY79" fmla="*/ 1870114 h 4379906"/>
                <a:gd name="connsiteX80" fmla="*/ 4013583 w 7297862"/>
                <a:gd name="connsiteY80" fmla="*/ 1856399 h 4379906"/>
                <a:gd name="connsiteX81" fmla="*/ 4043279 w 7297862"/>
                <a:gd name="connsiteY81" fmla="*/ 1835827 h 4379906"/>
                <a:gd name="connsiteX82" fmla="*/ 4132368 w 7297862"/>
                <a:gd name="connsiteY82" fmla="*/ 1671251 h 4379906"/>
                <a:gd name="connsiteX83" fmla="*/ 4150643 w 7297862"/>
                <a:gd name="connsiteY83" fmla="*/ 1641536 h 4379906"/>
                <a:gd name="connsiteX84" fmla="*/ 4310547 w 7297862"/>
                <a:gd name="connsiteY84" fmla="*/ 1495245 h 4379906"/>
                <a:gd name="connsiteX85" fmla="*/ 4356234 w 7297862"/>
                <a:gd name="connsiteY85" fmla="*/ 1417529 h 4379906"/>
                <a:gd name="connsiteX86" fmla="*/ 4369940 w 7297862"/>
                <a:gd name="connsiteY86" fmla="*/ 1385528 h 4379906"/>
                <a:gd name="connsiteX87" fmla="*/ 4424764 w 7297862"/>
                <a:gd name="connsiteY87" fmla="*/ 1296382 h 4379906"/>
                <a:gd name="connsiteX88" fmla="*/ 4433901 w 7297862"/>
                <a:gd name="connsiteY88" fmla="*/ 1282667 h 4379906"/>
                <a:gd name="connsiteX89" fmla="*/ 4447607 w 7297862"/>
                <a:gd name="connsiteY89" fmla="*/ 1275810 h 4379906"/>
                <a:gd name="connsiteX90" fmla="*/ 4493294 w 7297862"/>
                <a:gd name="connsiteY90" fmla="*/ 1248381 h 4379906"/>
                <a:gd name="connsiteX91" fmla="*/ 4500147 w 7297862"/>
                <a:gd name="connsiteY91" fmla="*/ 1236952 h 4379906"/>
                <a:gd name="connsiteX92" fmla="*/ 4509284 w 7297862"/>
                <a:gd name="connsiteY92" fmla="*/ 1220951 h 4379906"/>
                <a:gd name="connsiteX93" fmla="*/ 4511569 w 7297862"/>
                <a:gd name="connsiteY93" fmla="*/ 1204951 h 4379906"/>
                <a:gd name="connsiteX94" fmla="*/ 4609795 w 7297862"/>
                <a:gd name="connsiteY94" fmla="*/ 1074661 h 4379906"/>
                <a:gd name="connsiteX95" fmla="*/ 4621217 w 7297862"/>
                <a:gd name="connsiteY95" fmla="*/ 1060946 h 4379906"/>
                <a:gd name="connsiteX96" fmla="*/ 4632639 w 7297862"/>
                <a:gd name="connsiteY96" fmla="*/ 1049517 h 4379906"/>
                <a:gd name="connsiteX97" fmla="*/ 4646345 w 7297862"/>
                <a:gd name="connsiteY97" fmla="*/ 1035803 h 4379906"/>
                <a:gd name="connsiteX98" fmla="*/ 4676041 w 7297862"/>
                <a:gd name="connsiteY98" fmla="*/ 1012945 h 4379906"/>
                <a:gd name="connsiteX99" fmla="*/ 4685178 w 7297862"/>
                <a:gd name="connsiteY99" fmla="*/ 999230 h 4379906"/>
                <a:gd name="connsiteX100" fmla="*/ 4728581 w 7297862"/>
                <a:gd name="connsiteY100" fmla="*/ 951228 h 4379906"/>
                <a:gd name="connsiteX101" fmla="*/ 4753708 w 7297862"/>
                <a:gd name="connsiteY101" fmla="*/ 926085 h 4379906"/>
                <a:gd name="connsiteX102" fmla="*/ 4813101 w 7297862"/>
                <a:gd name="connsiteY102" fmla="*/ 825510 h 4379906"/>
                <a:gd name="connsiteX103" fmla="*/ 4833660 w 7297862"/>
                <a:gd name="connsiteY103" fmla="*/ 791224 h 4379906"/>
                <a:gd name="connsiteX104" fmla="*/ 4886200 w 7297862"/>
                <a:gd name="connsiteY104" fmla="*/ 667791 h 4379906"/>
                <a:gd name="connsiteX105" fmla="*/ 4899906 w 7297862"/>
                <a:gd name="connsiteY105" fmla="*/ 638076 h 4379906"/>
                <a:gd name="connsiteX106" fmla="*/ 4922750 w 7297862"/>
                <a:gd name="connsiteY106" fmla="*/ 592360 h 4379906"/>
                <a:gd name="connsiteX107" fmla="*/ 4931887 w 7297862"/>
                <a:gd name="connsiteY107" fmla="*/ 578646 h 4379906"/>
                <a:gd name="connsiteX108" fmla="*/ 5023260 w 7297862"/>
                <a:gd name="connsiteY108" fmla="*/ 418641 h 4379906"/>
                <a:gd name="connsiteX109" fmla="*/ 5020976 w 7297862"/>
                <a:gd name="connsiteY109" fmla="*/ 404926 h 4379906"/>
                <a:gd name="connsiteX110" fmla="*/ 5020976 w 7297862"/>
                <a:gd name="connsiteY110" fmla="*/ 393497 h 4379906"/>
                <a:gd name="connsiteX111" fmla="*/ 5071232 w 7297862"/>
                <a:gd name="connsiteY111" fmla="*/ 295208 h 4379906"/>
                <a:gd name="connsiteX112" fmla="*/ 5082653 w 7297862"/>
                <a:gd name="connsiteY112" fmla="*/ 279208 h 4379906"/>
                <a:gd name="connsiteX113" fmla="*/ 5148899 w 7297862"/>
                <a:gd name="connsiteY113" fmla="*/ 206063 h 4379906"/>
                <a:gd name="connsiteX114" fmla="*/ 5158036 w 7297862"/>
                <a:gd name="connsiteY114" fmla="*/ 190062 h 4379906"/>
                <a:gd name="connsiteX115" fmla="*/ 5226567 w 7297862"/>
                <a:gd name="connsiteY115" fmla="*/ 48343 h 4379906"/>
                <a:gd name="connsiteX116" fmla="*/ 5249410 w 7297862"/>
                <a:gd name="connsiteY116" fmla="*/ 23200 h 4379906"/>
                <a:gd name="connsiteX117" fmla="*/ 5296239 w 7297862"/>
                <a:gd name="connsiteY117" fmla="*/ 56 h 4379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Lst>
              <a:rect l="l" t="t" r="r" b="b"/>
              <a:pathLst>
                <a:path w="7297862" h="4379906">
                  <a:moveTo>
                    <a:pt x="5296239" y="56"/>
                  </a:moveTo>
                  <a:cubicBezTo>
                    <a:pt x="5312800" y="913"/>
                    <a:pt x="5330504" y="11771"/>
                    <a:pt x="5349921" y="36914"/>
                  </a:cubicBezTo>
                  <a:cubicBezTo>
                    <a:pt x="5359058" y="43772"/>
                    <a:pt x="5365911" y="52915"/>
                    <a:pt x="5372764" y="59772"/>
                  </a:cubicBezTo>
                  <a:cubicBezTo>
                    <a:pt x="5388755" y="75773"/>
                    <a:pt x="5402461" y="91773"/>
                    <a:pt x="5416167" y="110060"/>
                  </a:cubicBezTo>
                  <a:cubicBezTo>
                    <a:pt x="5420735" y="116917"/>
                    <a:pt x="5425304" y="121488"/>
                    <a:pt x="5429873" y="128346"/>
                  </a:cubicBezTo>
                  <a:cubicBezTo>
                    <a:pt x="5500687" y="233492"/>
                    <a:pt x="5518962" y="366067"/>
                    <a:pt x="5624041" y="443784"/>
                  </a:cubicBezTo>
                  <a:cubicBezTo>
                    <a:pt x="5630894" y="450642"/>
                    <a:pt x="5642316" y="457499"/>
                    <a:pt x="5651453" y="464356"/>
                  </a:cubicBezTo>
                  <a:cubicBezTo>
                    <a:pt x="5708562" y="514644"/>
                    <a:pt x="5758817" y="571788"/>
                    <a:pt x="5809073" y="631219"/>
                  </a:cubicBezTo>
                  <a:cubicBezTo>
                    <a:pt x="5818210" y="640362"/>
                    <a:pt x="5825063" y="649505"/>
                    <a:pt x="5831916" y="656362"/>
                  </a:cubicBezTo>
                  <a:cubicBezTo>
                    <a:pt x="5866181" y="766080"/>
                    <a:pt x="5930143" y="843797"/>
                    <a:pt x="6003241" y="919227"/>
                  </a:cubicBezTo>
                  <a:cubicBezTo>
                    <a:pt x="6012379" y="928371"/>
                    <a:pt x="6021516" y="937514"/>
                    <a:pt x="6030653" y="946657"/>
                  </a:cubicBezTo>
                  <a:cubicBezTo>
                    <a:pt x="6064919" y="1006087"/>
                    <a:pt x="6106037" y="1060946"/>
                    <a:pt x="6147155" y="1113519"/>
                  </a:cubicBezTo>
                  <a:cubicBezTo>
                    <a:pt x="6151723" y="1120377"/>
                    <a:pt x="6156292" y="1124948"/>
                    <a:pt x="6160861" y="1129520"/>
                  </a:cubicBezTo>
                  <a:cubicBezTo>
                    <a:pt x="6167713" y="1136377"/>
                    <a:pt x="6176851" y="1143234"/>
                    <a:pt x="6183704" y="1152378"/>
                  </a:cubicBezTo>
                  <a:cubicBezTo>
                    <a:pt x="6188273" y="1156949"/>
                    <a:pt x="6190557" y="1159235"/>
                    <a:pt x="6195126" y="1163807"/>
                  </a:cubicBezTo>
                  <a:cubicBezTo>
                    <a:pt x="6215685" y="1186664"/>
                    <a:pt x="6233959" y="1211808"/>
                    <a:pt x="6249950" y="1234666"/>
                  </a:cubicBezTo>
                  <a:cubicBezTo>
                    <a:pt x="6254519" y="1239237"/>
                    <a:pt x="6256803" y="1243809"/>
                    <a:pt x="6259087" y="1246095"/>
                  </a:cubicBezTo>
                  <a:cubicBezTo>
                    <a:pt x="6263656" y="1250666"/>
                    <a:pt x="6268225" y="1255238"/>
                    <a:pt x="6272793" y="1257524"/>
                  </a:cubicBezTo>
                  <a:cubicBezTo>
                    <a:pt x="6336755" y="1289525"/>
                    <a:pt x="6380157" y="1326097"/>
                    <a:pt x="6380157" y="1406100"/>
                  </a:cubicBezTo>
                  <a:cubicBezTo>
                    <a:pt x="6380157" y="1412957"/>
                    <a:pt x="6382441" y="1417529"/>
                    <a:pt x="6384726" y="1422100"/>
                  </a:cubicBezTo>
                  <a:cubicBezTo>
                    <a:pt x="6387010" y="1428958"/>
                    <a:pt x="6389295" y="1433529"/>
                    <a:pt x="6389295" y="1440387"/>
                  </a:cubicBezTo>
                  <a:cubicBezTo>
                    <a:pt x="6393863" y="1444958"/>
                    <a:pt x="6398432" y="1449530"/>
                    <a:pt x="6403001" y="1456387"/>
                  </a:cubicBezTo>
                  <a:cubicBezTo>
                    <a:pt x="6407569" y="1460959"/>
                    <a:pt x="6409853" y="1465530"/>
                    <a:pt x="6414422" y="1470102"/>
                  </a:cubicBezTo>
                  <a:cubicBezTo>
                    <a:pt x="6418991" y="1476959"/>
                    <a:pt x="6421275" y="1481531"/>
                    <a:pt x="6425844" y="1486102"/>
                  </a:cubicBezTo>
                  <a:cubicBezTo>
                    <a:pt x="6469247" y="1593534"/>
                    <a:pt x="6576611" y="1655250"/>
                    <a:pt x="6610875" y="1764968"/>
                  </a:cubicBezTo>
                  <a:cubicBezTo>
                    <a:pt x="6615444" y="1778683"/>
                    <a:pt x="6617729" y="1792397"/>
                    <a:pt x="6622297" y="1803826"/>
                  </a:cubicBezTo>
                  <a:cubicBezTo>
                    <a:pt x="6633719" y="1840399"/>
                    <a:pt x="6642856" y="1876971"/>
                    <a:pt x="6654278" y="1913544"/>
                  </a:cubicBezTo>
                  <a:cubicBezTo>
                    <a:pt x="6656562" y="1924973"/>
                    <a:pt x="6661131" y="1938688"/>
                    <a:pt x="6665699" y="1950117"/>
                  </a:cubicBezTo>
                  <a:cubicBezTo>
                    <a:pt x="6754789" y="2153551"/>
                    <a:pt x="6905555" y="2331843"/>
                    <a:pt x="7019772" y="2519277"/>
                  </a:cubicBezTo>
                  <a:cubicBezTo>
                    <a:pt x="7028909" y="2528420"/>
                    <a:pt x="7035763" y="2537563"/>
                    <a:pt x="7044899" y="2546706"/>
                  </a:cubicBezTo>
                  <a:cubicBezTo>
                    <a:pt x="7097439" y="2601565"/>
                    <a:pt x="7154548" y="2656424"/>
                    <a:pt x="7197951" y="2722712"/>
                  </a:cubicBezTo>
                  <a:cubicBezTo>
                    <a:pt x="7204803" y="2731855"/>
                    <a:pt x="7209372" y="2743284"/>
                    <a:pt x="7216225" y="2752427"/>
                  </a:cubicBezTo>
                  <a:cubicBezTo>
                    <a:pt x="7235642" y="2786714"/>
                    <a:pt x="7253346" y="2822715"/>
                    <a:pt x="7268479" y="2859573"/>
                  </a:cubicBezTo>
                  <a:lnTo>
                    <a:pt x="7297862" y="2949145"/>
                  </a:lnTo>
                  <a:lnTo>
                    <a:pt x="7297862" y="4379906"/>
                  </a:lnTo>
                  <a:lnTo>
                    <a:pt x="0" y="4379906"/>
                  </a:lnTo>
                  <a:cubicBezTo>
                    <a:pt x="59393" y="4299904"/>
                    <a:pt x="194169" y="4171900"/>
                    <a:pt x="342651" y="4037038"/>
                  </a:cubicBezTo>
                  <a:cubicBezTo>
                    <a:pt x="349504" y="4030181"/>
                    <a:pt x="356357" y="4025609"/>
                    <a:pt x="360926" y="4021038"/>
                  </a:cubicBezTo>
                  <a:cubicBezTo>
                    <a:pt x="792666" y="3824460"/>
                    <a:pt x="1103336" y="3477021"/>
                    <a:pt x="1395731" y="3095295"/>
                  </a:cubicBezTo>
                  <a:cubicBezTo>
                    <a:pt x="1414006" y="3086152"/>
                    <a:pt x="1441418" y="3086152"/>
                    <a:pt x="1457408" y="3067865"/>
                  </a:cubicBezTo>
                  <a:cubicBezTo>
                    <a:pt x="1493958" y="3033579"/>
                    <a:pt x="1503095" y="2978720"/>
                    <a:pt x="1521370" y="2935290"/>
                  </a:cubicBezTo>
                  <a:cubicBezTo>
                    <a:pt x="1564772" y="2864431"/>
                    <a:pt x="1662999" y="2882717"/>
                    <a:pt x="1715538" y="2818715"/>
                  </a:cubicBezTo>
                  <a:cubicBezTo>
                    <a:pt x="1813765" y="2686139"/>
                    <a:pt x="1902854" y="2553564"/>
                    <a:pt x="2035346" y="2459847"/>
                  </a:cubicBezTo>
                  <a:cubicBezTo>
                    <a:pt x="2049052" y="2452989"/>
                    <a:pt x="2060473" y="2443846"/>
                    <a:pt x="2071895" y="2436989"/>
                  </a:cubicBezTo>
                  <a:cubicBezTo>
                    <a:pt x="2094739" y="2423274"/>
                    <a:pt x="2119866" y="2407274"/>
                    <a:pt x="2142710" y="2393559"/>
                  </a:cubicBezTo>
                  <a:cubicBezTo>
                    <a:pt x="2176975" y="2370701"/>
                    <a:pt x="2192965" y="2338700"/>
                    <a:pt x="2197534" y="2304413"/>
                  </a:cubicBezTo>
                  <a:cubicBezTo>
                    <a:pt x="2199818" y="2295270"/>
                    <a:pt x="2199818" y="2286127"/>
                    <a:pt x="2199818" y="2276984"/>
                  </a:cubicBezTo>
                  <a:cubicBezTo>
                    <a:pt x="2204387" y="2233554"/>
                    <a:pt x="2231799" y="2196981"/>
                    <a:pt x="2266064" y="2171838"/>
                  </a:cubicBezTo>
                  <a:cubicBezTo>
                    <a:pt x="2275201" y="2164980"/>
                    <a:pt x="2282054" y="2155837"/>
                    <a:pt x="2291192" y="2146694"/>
                  </a:cubicBezTo>
                  <a:cubicBezTo>
                    <a:pt x="2307182" y="2116979"/>
                    <a:pt x="2323172" y="2087264"/>
                    <a:pt x="2339163" y="2057549"/>
                  </a:cubicBezTo>
                  <a:cubicBezTo>
                    <a:pt x="2343731" y="2046120"/>
                    <a:pt x="2348300" y="2036976"/>
                    <a:pt x="2355153" y="2027833"/>
                  </a:cubicBezTo>
                  <a:cubicBezTo>
                    <a:pt x="2444242" y="1956974"/>
                    <a:pt x="2471654" y="1851828"/>
                    <a:pt x="2505919" y="1739824"/>
                  </a:cubicBezTo>
                  <a:cubicBezTo>
                    <a:pt x="2510488" y="1728395"/>
                    <a:pt x="2515057" y="1716967"/>
                    <a:pt x="2517341" y="1705538"/>
                  </a:cubicBezTo>
                  <a:cubicBezTo>
                    <a:pt x="2531047" y="1671251"/>
                    <a:pt x="2544753" y="1636964"/>
                    <a:pt x="2556175" y="1600391"/>
                  </a:cubicBezTo>
                  <a:cubicBezTo>
                    <a:pt x="2563028" y="1595820"/>
                    <a:pt x="2569881" y="1588963"/>
                    <a:pt x="2579018" y="1582105"/>
                  </a:cubicBezTo>
                  <a:cubicBezTo>
                    <a:pt x="2665823" y="1529532"/>
                    <a:pt x="2711510" y="1433529"/>
                    <a:pt x="2773187" y="1348955"/>
                  </a:cubicBezTo>
                  <a:cubicBezTo>
                    <a:pt x="2780040" y="1342098"/>
                    <a:pt x="2786893" y="1335240"/>
                    <a:pt x="2793746" y="1328383"/>
                  </a:cubicBezTo>
                  <a:cubicBezTo>
                    <a:pt x="2841717" y="1291810"/>
                    <a:pt x="2878267" y="1241523"/>
                    <a:pt x="2919385" y="1198093"/>
                  </a:cubicBezTo>
                  <a:cubicBezTo>
                    <a:pt x="2928522" y="1191236"/>
                    <a:pt x="2935375" y="1182093"/>
                    <a:pt x="2944512" y="1172950"/>
                  </a:cubicBezTo>
                  <a:cubicBezTo>
                    <a:pt x="2951365" y="1163807"/>
                    <a:pt x="2958218" y="1154663"/>
                    <a:pt x="2967356" y="1147806"/>
                  </a:cubicBezTo>
                  <a:cubicBezTo>
                    <a:pt x="2976493" y="1138663"/>
                    <a:pt x="2985630" y="1131806"/>
                    <a:pt x="2997052" y="1124948"/>
                  </a:cubicBezTo>
                  <a:cubicBezTo>
                    <a:pt x="3038170" y="1099805"/>
                    <a:pt x="3077004" y="1090661"/>
                    <a:pt x="3111269" y="1092947"/>
                  </a:cubicBezTo>
                  <a:cubicBezTo>
                    <a:pt x="3124975" y="1092947"/>
                    <a:pt x="3134112" y="1095233"/>
                    <a:pt x="3145534" y="1099805"/>
                  </a:cubicBezTo>
                  <a:cubicBezTo>
                    <a:pt x="3161524" y="1102090"/>
                    <a:pt x="3175231" y="1108948"/>
                    <a:pt x="3186652" y="1113519"/>
                  </a:cubicBezTo>
                  <a:cubicBezTo>
                    <a:pt x="3280310" y="1184379"/>
                    <a:pt x="3298585" y="1307811"/>
                    <a:pt x="3360262" y="1403814"/>
                  </a:cubicBezTo>
                  <a:cubicBezTo>
                    <a:pt x="3364831" y="1412957"/>
                    <a:pt x="3371684" y="1422100"/>
                    <a:pt x="3376252" y="1428958"/>
                  </a:cubicBezTo>
                  <a:cubicBezTo>
                    <a:pt x="3383105" y="1438101"/>
                    <a:pt x="3387674" y="1447244"/>
                    <a:pt x="3394527" y="1454101"/>
                  </a:cubicBezTo>
                  <a:cubicBezTo>
                    <a:pt x="3401380" y="1465530"/>
                    <a:pt x="3405949" y="1474673"/>
                    <a:pt x="3415086" y="1486102"/>
                  </a:cubicBezTo>
                  <a:cubicBezTo>
                    <a:pt x="3435645" y="1513532"/>
                    <a:pt x="3458488" y="1538675"/>
                    <a:pt x="3483616" y="1563819"/>
                  </a:cubicBezTo>
                  <a:cubicBezTo>
                    <a:pt x="3490469" y="1572962"/>
                    <a:pt x="3499607" y="1579819"/>
                    <a:pt x="3506460" y="1586677"/>
                  </a:cubicBezTo>
                  <a:cubicBezTo>
                    <a:pt x="3531587" y="1616392"/>
                    <a:pt x="3556715" y="1643821"/>
                    <a:pt x="3584127" y="1666679"/>
                  </a:cubicBezTo>
                  <a:cubicBezTo>
                    <a:pt x="3593264" y="1673537"/>
                    <a:pt x="3602402" y="1680394"/>
                    <a:pt x="3611539" y="1689537"/>
                  </a:cubicBezTo>
                  <a:cubicBezTo>
                    <a:pt x="3620676" y="1696394"/>
                    <a:pt x="3632098" y="1703252"/>
                    <a:pt x="3641236" y="1712395"/>
                  </a:cubicBezTo>
                  <a:cubicBezTo>
                    <a:pt x="3650373" y="1719252"/>
                    <a:pt x="3657226" y="1728395"/>
                    <a:pt x="3666363" y="1737539"/>
                  </a:cubicBezTo>
                  <a:cubicBezTo>
                    <a:pt x="3670932" y="1739824"/>
                    <a:pt x="3673216" y="1742110"/>
                    <a:pt x="3675501" y="1746682"/>
                  </a:cubicBezTo>
                  <a:cubicBezTo>
                    <a:pt x="3680069" y="1748968"/>
                    <a:pt x="3682354" y="1751253"/>
                    <a:pt x="3684638" y="1753539"/>
                  </a:cubicBezTo>
                  <a:cubicBezTo>
                    <a:pt x="3732609" y="1815255"/>
                    <a:pt x="3812561" y="1858685"/>
                    <a:pt x="3823983" y="1938688"/>
                  </a:cubicBezTo>
                  <a:cubicBezTo>
                    <a:pt x="3823983" y="1943259"/>
                    <a:pt x="3826267" y="1950117"/>
                    <a:pt x="3828551" y="1956974"/>
                  </a:cubicBezTo>
                  <a:cubicBezTo>
                    <a:pt x="3828551" y="1963831"/>
                    <a:pt x="3830836" y="1968403"/>
                    <a:pt x="3830836" y="1975260"/>
                  </a:cubicBezTo>
                  <a:cubicBezTo>
                    <a:pt x="3858248" y="1904401"/>
                    <a:pt x="3938200" y="1904401"/>
                    <a:pt x="3995308" y="1870114"/>
                  </a:cubicBezTo>
                  <a:cubicBezTo>
                    <a:pt x="3999877" y="1865543"/>
                    <a:pt x="4006730" y="1860971"/>
                    <a:pt x="4013583" y="1856399"/>
                  </a:cubicBezTo>
                  <a:cubicBezTo>
                    <a:pt x="4025004" y="1849542"/>
                    <a:pt x="4034142" y="1842685"/>
                    <a:pt x="4043279" y="1835827"/>
                  </a:cubicBezTo>
                  <a:cubicBezTo>
                    <a:pt x="4091250" y="1796969"/>
                    <a:pt x="4123231" y="1748968"/>
                    <a:pt x="4132368" y="1671251"/>
                  </a:cubicBezTo>
                  <a:cubicBezTo>
                    <a:pt x="4139221" y="1662108"/>
                    <a:pt x="4146074" y="1650679"/>
                    <a:pt x="4150643" y="1641536"/>
                  </a:cubicBezTo>
                  <a:cubicBezTo>
                    <a:pt x="4189477" y="1577534"/>
                    <a:pt x="4237448" y="1522675"/>
                    <a:pt x="4310547" y="1495245"/>
                  </a:cubicBezTo>
                  <a:cubicBezTo>
                    <a:pt x="4337959" y="1476959"/>
                    <a:pt x="4353949" y="1451815"/>
                    <a:pt x="4356234" y="1417529"/>
                  </a:cubicBezTo>
                  <a:cubicBezTo>
                    <a:pt x="4360802" y="1406100"/>
                    <a:pt x="4365371" y="1396957"/>
                    <a:pt x="4369940" y="1385528"/>
                  </a:cubicBezTo>
                  <a:cubicBezTo>
                    <a:pt x="4383646" y="1353527"/>
                    <a:pt x="4401920" y="1323811"/>
                    <a:pt x="4424764" y="1296382"/>
                  </a:cubicBezTo>
                  <a:cubicBezTo>
                    <a:pt x="4427048" y="1291810"/>
                    <a:pt x="4431617" y="1287239"/>
                    <a:pt x="4433901" y="1282667"/>
                  </a:cubicBezTo>
                  <a:cubicBezTo>
                    <a:pt x="4438470" y="1282667"/>
                    <a:pt x="4443038" y="1280382"/>
                    <a:pt x="4447607" y="1275810"/>
                  </a:cubicBezTo>
                  <a:cubicBezTo>
                    <a:pt x="4468166" y="1271238"/>
                    <a:pt x="4484157" y="1262095"/>
                    <a:pt x="4493294" y="1248381"/>
                  </a:cubicBezTo>
                  <a:cubicBezTo>
                    <a:pt x="4495578" y="1246095"/>
                    <a:pt x="4497863" y="1241523"/>
                    <a:pt x="4500147" y="1236952"/>
                  </a:cubicBezTo>
                  <a:cubicBezTo>
                    <a:pt x="4504716" y="1232380"/>
                    <a:pt x="4507000" y="1227809"/>
                    <a:pt x="4509284" y="1220951"/>
                  </a:cubicBezTo>
                  <a:cubicBezTo>
                    <a:pt x="4509284" y="1216380"/>
                    <a:pt x="4511569" y="1211808"/>
                    <a:pt x="4511569" y="1204951"/>
                  </a:cubicBezTo>
                  <a:cubicBezTo>
                    <a:pt x="4532128" y="1147806"/>
                    <a:pt x="4577814" y="1113519"/>
                    <a:pt x="4609795" y="1074661"/>
                  </a:cubicBezTo>
                  <a:cubicBezTo>
                    <a:pt x="4614364" y="1070089"/>
                    <a:pt x="4618933" y="1065518"/>
                    <a:pt x="4621217" y="1060946"/>
                  </a:cubicBezTo>
                  <a:cubicBezTo>
                    <a:pt x="4625786" y="1056375"/>
                    <a:pt x="4630354" y="1054089"/>
                    <a:pt x="4632639" y="1049517"/>
                  </a:cubicBezTo>
                  <a:cubicBezTo>
                    <a:pt x="4637207" y="1044946"/>
                    <a:pt x="4641776" y="1040374"/>
                    <a:pt x="4646345" y="1035803"/>
                  </a:cubicBezTo>
                  <a:cubicBezTo>
                    <a:pt x="4655482" y="1028945"/>
                    <a:pt x="4666904" y="1019802"/>
                    <a:pt x="4676041" y="1012945"/>
                  </a:cubicBezTo>
                  <a:cubicBezTo>
                    <a:pt x="4678325" y="1008373"/>
                    <a:pt x="4682894" y="1003802"/>
                    <a:pt x="4685178" y="999230"/>
                  </a:cubicBezTo>
                  <a:cubicBezTo>
                    <a:pt x="4698884" y="983229"/>
                    <a:pt x="4712590" y="967229"/>
                    <a:pt x="4728581" y="951228"/>
                  </a:cubicBezTo>
                  <a:cubicBezTo>
                    <a:pt x="4737718" y="942085"/>
                    <a:pt x="4746855" y="932942"/>
                    <a:pt x="4753708" y="926085"/>
                  </a:cubicBezTo>
                  <a:cubicBezTo>
                    <a:pt x="4776552" y="894084"/>
                    <a:pt x="4794827" y="859797"/>
                    <a:pt x="4813101" y="825510"/>
                  </a:cubicBezTo>
                  <a:cubicBezTo>
                    <a:pt x="4819954" y="814081"/>
                    <a:pt x="4826807" y="802652"/>
                    <a:pt x="4833660" y="791224"/>
                  </a:cubicBezTo>
                  <a:cubicBezTo>
                    <a:pt x="4851935" y="747794"/>
                    <a:pt x="4867925" y="706649"/>
                    <a:pt x="4886200" y="667791"/>
                  </a:cubicBezTo>
                  <a:cubicBezTo>
                    <a:pt x="4890769" y="658648"/>
                    <a:pt x="4895337" y="649505"/>
                    <a:pt x="4899906" y="638076"/>
                  </a:cubicBezTo>
                  <a:cubicBezTo>
                    <a:pt x="4906759" y="622075"/>
                    <a:pt x="4913612" y="606075"/>
                    <a:pt x="4922750" y="592360"/>
                  </a:cubicBezTo>
                  <a:cubicBezTo>
                    <a:pt x="4927318" y="587789"/>
                    <a:pt x="4929603" y="583217"/>
                    <a:pt x="4931887" y="578646"/>
                  </a:cubicBezTo>
                  <a:cubicBezTo>
                    <a:pt x="4950162" y="516929"/>
                    <a:pt x="5011839" y="482643"/>
                    <a:pt x="5023260" y="418641"/>
                  </a:cubicBezTo>
                  <a:cubicBezTo>
                    <a:pt x="5023260" y="414069"/>
                    <a:pt x="5020976" y="409497"/>
                    <a:pt x="5020976" y="404926"/>
                  </a:cubicBezTo>
                  <a:cubicBezTo>
                    <a:pt x="5020976" y="402640"/>
                    <a:pt x="5020976" y="398068"/>
                    <a:pt x="5020976" y="393497"/>
                  </a:cubicBezTo>
                  <a:cubicBezTo>
                    <a:pt x="5030113" y="356924"/>
                    <a:pt x="5039251" y="322638"/>
                    <a:pt x="5071232" y="295208"/>
                  </a:cubicBezTo>
                  <a:cubicBezTo>
                    <a:pt x="5073516" y="288351"/>
                    <a:pt x="5078085" y="283779"/>
                    <a:pt x="5082653" y="279208"/>
                  </a:cubicBezTo>
                  <a:cubicBezTo>
                    <a:pt x="5103212" y="254064"/>
                    <a:pt x="5132909" y="233492"/>
                    <a:pt x="5148899" y="206063"/>
                  </a:cubicBezTo>
                  <a:cubicBezTo>
                    <a:pt x="5151183" y="201491"/>
                    <a:pt x="5155752" y="194634"/>
                    <a:pt x="5158036" y="190062"/>
                  </a:cubicBezTo>
                  <a:cubicBezTo>
                    <a:pt x="5185448" y="144346"/>
                    <a:pt x="5206007" y="98631"/>
                    <a:pt x="5226567" y="48343"/>
                  </a:cubicBezTo>
                  <a:cubicBezTo>
                    <a:pt x="5233420" y="39200"/>
                    <a:pt x="5242557" y="30057"/>
                    <a:pt x="5249410" y="23200"/>
                  </a:cubicBezTo>
                  <a:cubicBezTo>
                    <a:pt x="5264258" y="8342"/>
                    <a:pt x="5279677" y="-801"/>
                    <a:pt x="5296239" y="56"/>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a:p>
          </p:txBody>
        </p:sp>
        <p:sp>
          <p:nvSpPr>
            <p:cNvPr id="104" name="Freeform 8">
              <a:extLst>
                <a:ext uri="{FF2B5EF4-FFF2-40B4-BE49-F238E27FC236}">
                  <a16:creationId xmlns:a16="http://schemas.microsoft.com/office/drawing/2014/main" id="{90103B8D-5B4F-4692-AC45-F3A554A20FDB}"/>
                </a:ext>
              </a:extLst>
            </p:cNvPr>
            <p:cNvSpPr>
              <a:spLocks/>
            </p:cNvSpPr>
            <p:nvPr/>
          </p:nvSpPr>
          <p:spPr bwMode="auto">
            <a:xfrm>
              <a:off x="7039390" y="2369491"/>
              <a:ext cx="1846666" cy="1407341"/>
            </a:xfrm>
            <a:custGeom>
              <a:avLst/>
              <a:gdLst>
                <a:gd name="T0" fmla="*/ 748 w 809"/>
                <a:gd name="T1" fmla="*/ 615 h 618"/>
                <a:gd name="T2" fmla="*/ 736 w 809"/>
                <a:gd name="T3" fmla="*/ 611 h 618"/>
                <a:gd name="T4" fmla="*/ 672 w 809"/>
                <a:gd name="T5" fmla="*/ 592 h 618"/>
                <a:gd name="T6" fmla="*/ 633 w 809"/>
                <a:gd name="T7" fmla="*/ 546 h 618"/>
                <a:gd name="T8" fmla="*/ 588 w 809"/>
                <a:gd name="T9" fmla="*/ 533 h 618"/>
                <a:gd name="T10" fmla="*/ 525 w 809"/>
                <a:gd name="T11" fmla="*/ 499 h 618"/>
                <a:gd name="T12" fmla="*/ 511 w 809"/>
                <a:gd name="T13" fmla="*/ 498 h 618"/>
                <a:gd name="T14" fmla="*/ 467 w 809"/>
                <a:gd name="T15" fmla="*/ 541 h 618"/>
                <a:gd name="T16" fmla="*/ 423 w 809"/>
                <a:gd name="T17" fmla="*/ 518 h 618"/>
                <a:gd name="T18" fmla="*/ 411 w 809"/>
                <a:gd name="T19" fmla="*/ 523 h 618"/>
                <a:gd name="T20" fmla="*/ 337 w 809"/>
                <a:gd name="T21" fmla="*/ 520 h 618"/>
                <a:gd name="T22" fmla="*/ 323 w 809"/>
                <a:gd name="T23" fmla="*/ 563 h 618"/>
                <a:gd name="T24" fmla="*/ 277 w 809"/>
                <a:gd name="T25" fmla="*/ 576 h 618"/>
                <a:gd name="T26" fmla="*/ 266 w 809"/>
                <a:gd name="T27" fmla="*/ 543 h 618"/>
                <a:gd name="T28" fmla="*/ 241 w 809"/>
                <a:gd name="T29" fmla="*/ 524 h 618"/>
                <a:gd name="T30" fmla="*/ 219 w 809"/>
                <a:gd name="T31" fmla="*/ 517 h 618"/>
                <a:gd name="T32" fmla="*/ 181 w 809"/>
                <a:gd name="T33" fmla="*/ 565 h 618"/>
                <a:gd name="T34" fmla="*/ 152 w 809"/>
                <a:gd name="T35" fmla="*/ 568 h 618"/>
                <a:gd name="T36" fmla="*/ 137 w 809"/>
                <a:gd name="T37" fmla="*/ 560 h 618"/>
                <a:gd name="T38" fmla="*/ 63 w 809"/>
                <a:gd name="T39" fmla="*/ 548 h 618"/>
                <a:gd name="T40" fmla="*/ 51 w 809"/>
                <a:gd name="T41" fmla="*/ 544 h 618"/>
                <a:gd name="T42" fmla="*/ 42 w 809"/>
                <a:gd name="T43" fmla="*/ 479 h 618"/>
                <a:gd name="T44" fmla="*/ 54 w 809"/>
                <a:gd name="T45" fmla="*/ 473 h 618"/>
                <a:gd name="T46" fmla="*/ 65 w 809"/>
                <a:gd name="T47" fmla="*/ 463 h 618"/>
                <a:gd name="T48" fmla="*/ 72 w 809"/>
                <a:gd name="T49" fmla="*/ 449 h 618"/>
                <a:gd name="T50" fmla="*/ 111 w 809"/>
                <a:gd name="T51" fmla="*/ 413 h 618"/>
                <a:gd name="T52" fmla="*/ 144 w 809"/>
                <a:gd name="T53" fmla="*/ 357 h 618"/>
                <a:gd name="T54" fmla="*/ 168 w 809"/>
                <a:gd name="T55" fmla="*/ 294 h 618"/>
                <a:gd name="T56" fmla="*/ 184 w 809"/>
                <a:gd name="T57" fmla="*/ 269 h 618"/>
                <a:gd name="T58" fmla="*/ 226 w 809"/>
                <a:gd name="T59" fmla="*/ 194 h 618"/>
                <a:gd name="T60" fmla="*/ 245 w 809"/>
                <a:gd name="T61" fmla="*/ 145 h 618"/>
                <a:gd name="T62" fmla="*/ 274 w 809"/>
                <a:gd name="T63" fmla="*/ 102 h 618"/>
                <a:gd name="T64" fmla="*/ 316 w 809"/>
                <a:gd name="T65" fmla="*/ 33 h 618"/>
                <a:gd name="T66" fmla="*/ 331 w 809"/>
                <a:gd name="T67" fmla="*/ 12 h 618"/>
                <a:gd name="T68" fmla="*/ 373 w 809"/>
                <a:gd name="T69" fmla="*/ 37 h 618"/>
                <a:gd name="T70" fmla="*/ 398 w 809"/>
                <a:gd name="T71" fmla="*/ 69 h 618"/>
                <a:gd name="T72" fmla="*/ 494 w 809"/>
                <a:gd name="T73" fmla="*/ 210 h 618"/>
                <a:gd name="T74" fmla="*/ 575 w 809"/>
                <a:gd name="T75" fmla="*/ 302 h 618"/>
                <a:gd name="T76" fmla="*/ 664 w 809"/>
                <a:gd name="T77" fmla="*/ 429 h 618"/>
                <a:gd name="T78" fmla="*/ 721 w 809"/>
                <a:gd name="T79" fmla="*/ 509 h 618"/>
                <a:gd name="T80" fmla="*/ 736 w 809"/>
                <a:gd name="T81" fmla="*/ 524 h 618"/>
                <a:gd name="T82" fmla="*/ 764 w 809"/>
                <a:gd name="T83" fmla="*/ 558 h 618"/>
                <a:gd name="T84" fmla="*/ 771 w 809"/>
                <a:gd name="T85" fmla="*/ 569 h 618"/>
                <a:gd name="T86" fmla="*/ 805 w 809"/>
                <a:gd name="T87" fmla="*/ 594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09" h="618">
                  <a:moveTo>
                    <a:pt x="800" y="592"/>
                  </a:moveTo>
                  <a:cubicBezTo>
                    <a:pt x="778" y="591"/>
                    <a:pt x="771" y="618"/>
                    <a:pt x="748" y="615"/>
                  </a:cubicBezTo>
                  <a:cubicBezTo>
                    <a:pt x="746" y="615"/>
                    <a:pt x="744" y="614"/>
                    <a:pt x="742" y="614"/>
                  </a:cubicBezTo>
                  <a:cubicBezTo>
                    <a:pt x="740" y="613"/>
                    <a:pt x="738" y="612"/>
                    <a:pt x="736" y="611"/>
                  </a:cubicBezTo>
                  <a:cubicBezTo>
                    <a:pt x="716" y="595"/>
                    <a:pt x="701" y="579"/>
                    <a:pt x="679" y="594"/>
                  </a:cubicBezTo>
                  <a:cubicBezTo>
                    <a:pt x="677" y="593"/>
                    <a:pt x="674" y="592"/>
                    <a:pt x="672" y="592"/>
                  </a:cubicBezTo>
                  <a:cubicBezTo>
                    <a:pt x="664" y="589"/>
                    <a:pt x="657" y="587"/>
                    <a:pt x="650" y="583"/>
                  </a:cubicBezTo>
                  <a:cubicBezTo>
                    <a:pt x="638" y="576"/>
                    <a:pt x="642" y="556"/>
                    <a:pt x="633" y="546"/>
                  </a:cubicBezTo>
                  <a:cubicBezTo>
                    <a:pt x="631" y="544"/>
                    <a:pt x="629" y="542"/>
                    <a:pt x="627" y="540"/>
                  </a:cubicBezTo>
                  <a:cubicBezTo>
                    <a:pt x="615" y="532"/>
                    <a:pt x="602" y="526"/>
                    <a:pt x="588" y="533"/>
                  </a:cubicBezTo>
                  <a:cubicBezTo>
                    <a:pt x="588" y="537"/>
                    <a:pt x="588" y="544"/>
                    <a:pt x="584" y="544"/>
                  </a:cubicBezTo>
                  <a:cubicBezTo>
                    <a:pt x="545" y="556"/>
                    <a:pt x="545" y="517"/>
                    <a:pt x="525" y="499"/>
                  </a:cubicBezTo>
                  <a:cubicBezTo>
                    <a:pt x="522" y="498"/>
                    <a:pt x="520" y="498"/>
                    <a:pt x="518" y="498"/>
                  </a:cubicBezTo>
                  <a:cubicBezTo>
                    <a:pt x="515" y="498"/>
                    <a:pt x="513" y="498"/>
                    <a:pt x="511" y="498"/>
                  </a:cubicBezTo>
                  <a:cubicBezTo>
                    <a:pt x="508" y="498"/>
                    <a:pt x="506" y="498"/>
                    <a:pt x="503" y="499"/>
                  </a:cubicBezTo>
                  <a:cubicBezTo>
                    <a:pt x="494" y="513"/>
                    <a:pt x="491" y="548"/>
                    <a:pt x="467" y="541"/>
                  </a:cubicBezTo>
                  <a:cubicBezTo>
                    <a:pt x="456" y="537"/>
                    <a:pt x="452" y="517"/>
                    <a:pt x="431" y="516"/>
                  </a:cubicBezTo>
                  <a:cubicBezTo>
                    <a:pt x="428" y="517"/>
                    <a:pt x="426" y="518"/>
                    <a:pt x="423" y="518"/>
                  </a:cubicBezTo>
                  <a:cubicBezTo>
                    <a:pt x="421" y="519"/>
                    <a:pt x="419" y="520"/>
                    <a:pt x="417" y="521"/>
                  </a:cubicBezTo>
                  <a:cubicBezTo>
                    <a:pt x="415" y="522"/>
                    <a:pt x="413" y="522"/>
                    <a:pt x="411" y="523"/>
                  </a:cubicBezTo>
                  <a:cubicBezTo>
                    <a:pt x="382" y="552"/>
                    <a:pt x="374" y="533"/>
                    <a:pt x="342" y="517"/>
                  </a:cubicBezTo>
                  <a:cubicBezTo>
                    <a:pt x="340" y="517"/>
                    <a:pt x="338" y="518"/>
                    <a:pt x="337" y="520"/>
                  </a:cubicBezTo>
                  <a:cubicBezTo>
                    <a:pt x="335" y="521"/>
                    <a:pt x="334" y="522"/>
                    <a:pt x="333" y="524"/>
                  </a:cubicBezTo>
                  <a:cubicBezTo>
                    <a:pt x="328" y="534"/>
                    <a:pt x="332" y="552"/>
                    <a:pt x="323" y="563"/>
                  </a:cubicBezTo>
                  <a:cubicBezTo>
                    <a:pt x="322" y="565"/>
                    <a:pt x="320" y="567"/>
                    <a:pt x="318" y="568"/>
                  </a:cubicBezTo>
                  <a:cubicBezTo>
                    <a:pt x="308" y="579"/>
                    <a:pt x="294" y="583"/>
                    <a:pt x="277" y="576"/>
                  </a:cubicBezTo>
                  <a:cubicBezTo>
                    <a:pt x="273" y="576"/>
                    <a:pt x="269" y="564"/>
                    <a:pt x="268" y="551"/>
                  </a:cubicBezTo>
                  <a:cubicBezTo>
                    <a:pt x="268" y="548"/>
                    <a:pt x="267" y="546"/>
                    <a:pt x="266" y="543"/>
                  </a:cubicBezTo>
                  <a:cubicBezTo>
                    <a:pt x="263" y="536"/>
                    <a:pt x="258" y="530"/>
                    <a:pt x="249" y="527"/>
                  </a:cubicBezTo>
                  <a:cubicBezTo>
                    <a:pt x="246" y="526"/>
                    <a:pt x="244" y="525"/>
                    <a:pt x="241" y="524"/>
                  </a:cubicBezTo>
                  <a:cubicBezTo>
                    <a:pt x="236" y="522"/>
                    <a:pt x="231" y="520"/>
                    <a:pt x="226" y="518"/>
                  </a:cubicBezTo>
                  <a:cubicBezTo>
                    <a:pt x="224" y="518"/>
                    <a:pt x="221" y="517"/>
                    <a:pt x="219" y="517"/>
                  </a:cubicBezTo>
                  <a:cubicBezTo>
                    <a:pt x="216" y="517"/>
                    <a:pt x="213" y="517"/>
                    <a:pt x="210" y="517"/>
                  </a:cubicBezTo>
                  <a:cubicBezTo>
                    <a:pt x="187" y="525"/>
                    <a:pt x="203" y="556"/>
                    <a:pt x="181" y="565"/>
                  </a:cubicBezTo>
                  <a:cubicBezTo>
                    <a:pt x="178" y="566"/>
                    <a:pt x="176" y="567"/>
                    <a:pt x="174" y="568"/>
                  </a:cubicBezTo>
                  <a:cubicBezTo>
                    <a:pt x="167" y="570"/>
                    <a:pt x="159" y="571"/>
                    <a:pt x="152" y="568"/>
                  </a:cubicBezTo>
                  <a:cubicBezTo>
                    <a:pt x="150" y="567"/>
                    <a:pt x="147" y="565"/>
                    <a:pt x="145" y="564"/>
                  </a:cubicBezTo>
                  <a:cubicBezTo>
                    <a:pt x="142" y="563"/>
                    <a:pt x="139" y="562"/>
                    <a:pt x="137" y="560"/>
                  </a:cubicBezTo>
                  <a:cubicBezTo>
                    <a:pt x="135" y="558"/>
                    <a:pt x="133" y="556"/>
                    <a:pt x="132" y="555"/>
                  </a:cubicBezTo>
                  <a:cubicBezTo>
                    <a:pt x="113" y="533"/>
                    <a:pt x="86" y="556"/>
                    <a:pt x="63" y="548"/>
                  </a:cubicBezTo>
                  <a:cubicBezTo>
                    <a:pt x="61" y="547"/>
                    <a:pt x="59" y="547"/>
                    <a:pt x="57" y="546"/>
                  </a:cubicBezTo>
                  <a:cubicBezTo>
                    <a:pt x="55" y="545"/>
                    <a:pt x="53" y="545"/>
                    <a:pt x="51" y="544"/>
                  </a:cubicBezTo>
                  <a:cubicBezTo>
                    <a:pt x="35" y="529"/>
                    <a:pt x="0" y="548"/>
                    <a:pt x="8" y="529"/>
                  </a:cubicBezTo>
                  <a:cubicBezTo>
                    <a:pt x="16" y="513"/>
                    <a:pt x="28" y="490"/>
                    <a:pt x="42" y="479"/>
                  </a:cubicBezTo>
                  <a:cubicBezTo>
                    <a:pt x="44" y="478"/>
                    <a:pt x="47" y="477"/>
                    <a:pt x="49" y="477"/>
                  </a:cubicBezTo>
                  <a:cubicBezTo>
                    <a:pt x="51" y="476"/>
                    <a:pt x="53" y="474"/>
                    <a:pt x="54" y="473"/>
                  </a:cubicBezTo>
                  <a:cubicBezTo>
                    <a:pt x="56" y="472"/>
                    <a:pt x="57" y="471"/>
                    <a:pt x="59" y="470"/>
                  </a:cubicBezTo>
                  <a:cubicBezTo>
                    <a:pt x="61" y="468"/>
                    <a:pt x="63" y="466"/>
                    <a:pt x="65" y="463"/>
                  </a:cubicBezTo>
                  <a:cubicBezTo>
                    <a:pt x="66" y="461"/>
                    <a:pt x="67" y="458"/>
                    <a:pt x="68" y="455"/>
                  </a:cubicBezTo>
                  <a:cubicBezTo>
                    <a:pt x="69" y="453"/>
                    <a:pt x="70" y="451"/>
                    <a:pt x="72" y="449"/>
                  </a:cubicBezTo>
                  <a:cubicBezTo>
                    <a:pt x="79" y="438"/>
                    <a:pt x="90" y="430"/>
                    <a:pt x="101" y="421"/>
                  </a:cubicBezTo>
                  <a:cubicBezTo>
                    <a:pt x="104" y="418"/>
                    <a:pt x="108" y="416"/>
                    <a:pt x="111" y="413"/>
                  </a:cubicBezTo>
                  <a:cubicBezTo>
                    <a:pt x="121" y="400"/>
                    <a:pt x="129" y="385"/>
                    <a:pt x="137" y="371"/>
                  </a:cubicBezTo>
                  <a:cubicBezTo>
                    <a:pt x="139" y="366"/>
                    <a:pt x="142" y="361"/>
                    <a:pt x="144" y="357"/>
                  </a:cubicBezTo>
                  <a:cubicBezTo>
                    <a:pt x="146" y="337"/>
                    <a:pt x="151" y="321"/>
                    <a:pt x="159" y="308"/>
                  </a:cubicBezTo>
                  <a:cubicBezTo>
                    <a:pt x="162" y="303"/>
                    <a:pt x="165" y="299"/>
                    <a:pt x="168" y="294"/>
                  </a:cubicBezTo>
                  <a:cubicBezTo>
                    <a:pt x="170" y="287"/>
                    <a:pt x="174" y="281"/>
                    <a:pt x="179" y="275"/>
                  </a:cubicBezTo>
                  <a:cubicBezTo>
                    <a:pt x="181" y="273"/>
                    <a:pt x="182" y="271"/>
                    <a:pt x="184" y="269"/>
                  </a:cubicBezTo>
                  <a:cubicBezTo>
                    <a:pt x="199" y="249"/>
                    <a:pt x="207" y="226"/>
                    <a:pt x="226" y="210"/>
                  </a:cubicBezTo>
                  <a:cubicBezTo>
                    <a:pt x="226" y="206"/>
                    <a:pt x="226" y="198"/>
                    <a:pt x="226" y="194"/>
                  </a:cubicBezTo>
                  <a:cubicBezTo>
                    <a:pt x="225" y="192"/>
                    <a:pt x="225" y="189"/>
                    <a:pt x="226" y="187"/>
                  </a:cubicBezTo>
                  <a:cubicBezTo>
                    <a:pt x="226" y="171"/>
                    <a:pt x="238" y="156"/>
                    <a:pt x="245" y="145"/>
                  </a:cubicBezTo>
                  <a:cubicBezTo>
                    <a:pt x="246" y="142"/>
                    <a:pt x="247" y="139"/>
                    <a:pt x="249" y="137"/>
                  </a:cubicBezTo>
                  <a:cubicBezTo>
                    <a:pt x="255" y="125"/>
                    <a:pt x="265" y="113"/>
                    <a:pt x="274" y="102"/>
                  </a:cubicBezTo>
                  <a:cubicBezTo>
                    <a:pt x="275" y="100"/>
                    <a:pt x="277" y="97"/>
                    <a:pt x="278" y="95"/>
                  </a:cubicBezTo>
                  <a:cubicBezTo>
                    <a:pt x="293" y="75"/>
                    <a:pt x="307" y="55"/>
                    <a:pt x="316" y="33"/>
                  </a:cubicBezTo>
                  <a:cubicBezTo>
                    <a:pt x="319" y="29"/>
                    <a:pt x="321" y="25"/>
                    <a:pt x="324" y="22"/>
                  </a:cubicBezTo>
                  <a:cubicBezTo>
                    <a:pt x="326" y="18"/>
                    <a:pt x="329" y="15"/>
                    <a:pt x="331" y="12"/>
                  </a:cubicBezTo>
                  <a:cubicBezTo>
                    <a:pt x="335" y="0"/>
                    <a:pt x="354" y="16"/>
                    <a:pt x="364" y="27"/>
                  </a:cubicBezTo>
                  <a:cubicBezTo>
                    <a:pt x="367" y="30"/>
                    <a:pt x="370" y="34"/>
                    <a:pt x="373" y="37"/>
                  </a:cubicBezTo>
                  <a:cubicBezTo>
                    <a:pt x="378" y="44"/>
                    <a:pt x="384" y="51"/>
                    <a:pt x="389" y="58"/>
                  </a:cubicBezTo>
                  <a:cubicBezTo>
                    <a:pt x="392" y="62"/>
                    <a:pt x="395" y="65"/>
                    <a:pt x="398" y="69"/>
                  </a:cubicBezTo>
                  <a:cubicBezTo>
                    <a:pt x="436" y="109"/>
                    <a:pt x="436" y="171"/>
                    <a:pt x="483" y="201"/>
                  </a:cubicBezTo>
                  <a:cubicBezTo>
                    <a:pt x="486" y="204"/>
                    <a:pt x="490" y="207"/>
                    <a:pt x="494" y="210"/>
                  </a:cubicBezTo>
                  <a:cubicBezTo>
                    <a:pt x="519" y="234"/>
                    <a:pt x="542" y="263"/>
                    <a:pt x="565" y="290"/>
                  </a:cubicBezTo>
                  <a:cubicBezTo>
                    <a:pt x="568" y="294"/>
                    <a:pt x="572" y="298"/>
                    <a:pt x="575" y="302"/>
                  </a:cubicBezTo>
                  <a:cubicBezTo>
                    <a:pt x="591" y="350"/>
                    <a:pt x="620" y="384"/>
                    <a:pt x="652" y="417"/>
                  </a:cubicBezTo>
                  <a:cubicBezTo>
                    <a:pt x="656" y="421"/>
                    <a:pt x="660" y="425"/>
                    <a:pt x="664" y="429"/>
                  </a:cubicBezTo>
                  <a:cubicBezTo>
                    <a:pt x="679" y="455"/>
                    <a:pt x="697" y="479"/>
                    <a:pt x="715" y="502"/>
                  </a:cubicBezTo>
                  <a:cubicBezTo>
                    <a:pt x="717" y="505"/>
                    <a:pt x="719" y="507"/>
                    <a:pt x="721" y="509"/>
                  </a:cubicBezTo>
                  <a:cubicBezTo>
                    <a:pt x="724" y="512"/>
                    <a:pt x="728" y="515"/>
                    <a:pt x="731" y="519"/>
                  </a:cubicBezTo>
                  <a:cubicBezTo>
                    <a:pt x="733" y="521"/>
                    <a:pt x="734" y="522"/>
                    <a:pt x="736" y="524"/>
                  </a:cubicBezTo>
                  <a:cubicBezTo>
                    <a:pt x="743" y="534"/>
                    <a:pt x="751" y="543"/>
                    <a:pt x="759" y="552"/>
                  </a:cubicBezTo>
                  <a:cubicBezTo>
                    <a:pt x="760" y="554"/>
                    <a:pt x="762" y="556"/>
                    <a:pt x="764" y="558"/>
                  </a:cubicBezTo>
                  <a:cubicBezTo>
                    <a:pt x="764" y="560"/>
                    <a:pt x="766" y="562"/>
                    <a:pt x="767" y="564"/>
                  </a:cubicBezTo>
                  <a:cubicBezTo>
                    <a:pt x="768" y="566"/>
                    <a:pt x="770" y="568"/>
                    <a:pt x="771" y="569"/>
                  </a:cubicBezTo>
                  <a:cubicBezTo>
                    <a:pt x="782" y="576"/>
                    <a:pt x="802" y="576"/>
                    <a:pt x="809" y="595"/>
                  </a:cubicBezTo>
                  <a:cubicBezTo>
                    <a:pt x="809" y="595"/>
                    <a:pt x="806" y="595"/>
                    <a:pt x="805" y="594"/>
                  </a:cubicBezTo>
                  <a:cubicBezTo>
                    <a:pt x="803" y="593"/>
                    <a:pt x="802" y="593"/>
                    <a:pt x="800" y="592"/>
                  </a:cubicBezTo>
                  <a:close/>
                </a:path>
              </a:pathLst>
            </a:custGeom>
            <a:solidFill>
              <a:srgbClr val="EDED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dirty="0"/>
            </a:p>
          </p:txBody>
        </p:sp>
        <p:sp>
          <p:nvSpPr>
            <p:cNvPr id="105" name="Freeform 9">
              <a:extLst>
                <a:ext uri="{FF2B5EF4-FFF2-40B4-BE49-F238E27FC236}">
                  <a16:creationId xmlns:a16="http://schemas.microsoft.com/office/drawing/2014/main" id="{C2A42D03-B88B-40AE-B1CE-96C02E04A940}"/>
                </a:ext>
              </a:extLst>
            </p:cNvPr>
            <p:cNvSpPr>
              <a:spLocks/>
            </p:cNvSpPr>
            <p:nvPr/>
          </p:nvSpPr>
          <p:spPr bwMode="auto">
            <a:xfrm>
              <a:off x="4900122" y="3481798"/>
              <a:ext cx="1422233" cy="968011"/>
            </a:xfrm>
            <a:custGeom>
              <a:avLst/>
              <a:gdLst>
                <a:gd name="T0" fmla="*/ 590 w 623"/>
                <a:gd name="T1" fmla="*/ 361 h 424"/>
                <a:gd name="T2" fmla="*/ 585 w 623"/>
                <a:gd name="T3" fmla="*/ 368 h 424"/>
                <a:gd name="T4" fmla="*/ 584 w 623"/>
                <a:gd name="T5" fmla="*/ 376 h 424"/>
                <a:gd name="T6" fmla="*/ 580 w 623"/>
                <a:gd name="T7" fmla="*/ 397 h 424"/>
                <a:gd name="T8" fmla="*/ 494 w 623"/>
                <a:gd name="T9" fmla="*/ 354 h 424"/>
                <a:gd name="T10" fmla="*/ 486 w 623"/>
                <a:gd name="T11" fmla="*/ 357 h 424"/>
                <a:gd name="T12" fmla="*/ 478 w 623"/>
                <a:gd name="T13" fmla="*/ 361 h 424"/>
                <a:gd name="T14" fmla="*/ 473 w 623"/>
                <a:gd name="T15" fmla="*/ 365 h 424"/>
                <a:gd name="T16" fmla="*/ 468 w 623"/>
                <a:gd name="T17" fmla="*/ 369 h 424"/>
                <a:gd name="T18" fmla="*/ 424 w 623"/>
                <a:gd name="T19" fmla="*/ 401 h 424"/>
                <a:gd name="T20" fmla="*/ 414 w 623"/>
                <a:gd name="T21" fmla="*/ 363 h 424"/>
                <a:gd name="T22" fmla="*/ 406 w 623"/>
                <a:gd name="T23" fmla="*/ 363 h 424"/>
                <a:gd name="T24" fmla="*/ 374 w 623"/>
                <a:gd name="T25" fmla="*/ 374 h 424"/>
                <a:gd name="T26" fmla="*/ 346 w 623"/>
                <a:gd name="T27" fmla="*/ 368 h 424"/>
                <a:gd name="T28" fmla="*/ 338 w 623"/>
                <a:gd name="T29" fmla="*/ 367 h 424"/>
                <a:gd name="T30" fmla="*/ 332 w 623"/>
                <a:gd name="T31" fmla="*/ 366 h 424"/>
                <a:gd name="T32" fmla="*/ 327 w 623"/>
                <a:gd name="T33" fmla="*/ 367 h 424"/>
                <a:gd name="T34" fmla="*/ 280 w 623"/>
                <a:gd name="T35" fmla="*/ 405 h 424"/>
                <a:gd name="T36" fmla="*/ 258 w 623"/>
                <a:gd name="T37" fmla="*/ 380 h 424"/>
                <a:gd name="T38" fmla="*/ 254 w 623"/>
                <a:gd name="T39" fmla="*/ 376 h 424"/>
                <a:gd name="T40" fmla="*/ 218 w 623"/>
                <a:gd name="T41" fmla="*/ 366 h 424"/>
                <a:gd name="T42" fmla="*/ 204 w 623"/>
                <a:gd name="T43" fmla="*/ 382 h 424"/>
                <a:gd name="T44" fmla="*/ 201 w 623"/>
                <a:gd name="T45" fmla="*/ 389 h 424"/>
                <a:gd name="T46" fmla="*/ 172 w 623"/>
                <a:gd name="T47" fmla="*/ 394 h 424"/>
                <a:gd name="T48" fmla="*/ 166 w 623"/>
                <a:gd name="T49" fmla="*/ 388 h 424"/>
                <a:gd name="T50" fmla="*/ 161 w 623"/>
                <a:gd name="T51" fmla="*/ 384 h 424"/>
                <a:gd name="T52" fmla="*/ 156 w 623"/>
                <a:gd name="T53" fmla="*/ 379 h 424"/>
                <a:gd name="T54" fmla="*/ 121 w 623"/>
                <a:gd name="T55" fmla="*/ 354 h 424"/>
                <a:gd name="T56" fmla="*/ 66 w 623"/>
                <a:gd name="T57" fmla="*/ 398 h 424"/>
                <a:gd name="T58" fmla="*/ 60 w 623"/>
                <a:gd name="T59" fmla="*/ 403 h 424"/>
                <a:gd name="T60" fmla="*/ 8 w 623"/>
                <a:gd name="T61" fmla="*/ 405 h 424"/>
                <a:gd name="T62" fmla="*/ 0 w 623"/>
                <a:gd name="T63" fmla="*/ 417 h 424"/>
                <a:gd name="T64" fmla="*/ 64 w 623"/>
                <a:gd name="T65" fmla="*/ 303 h 424"/>
                <a:gd name="T66" fmla="*/ 69 w 623"/>
                <a:gd name="T67" fmla="*/ 292 h 424"/>
                <a:gd name="T68" fmla="*/ 72 w 623"/>
                <a:gd name="T69" fmla="*/ 282 h 424"/>
                <a:gd name="T70" fmla="*/ 76 w 623"/>
                <a:gd name="T71" fmla="*/ 269 h 424"/>
                <a:gd name="T72" fmla="*/ 82 w 623"/>
                <a:gd name="T73" fmla="*/ 243 h 424"/>
                <a:gd name="T74" fmla="*/ 92 w 623"/>
                <a:gd name="T75" fmla="*/ 234 h 424"/>
                <a:gd name="T76" fmla="*/ 182 w 623"/>
                <a:gd name="T77" fmla="*/ 123 h 424"/>
                <a:gd name="T78" fmla="*/ 192 w 623"/>
                <a:gd name="T79" fmla="*/ 113 h 424"/>
                <a:gd name="T80" fmla="*/ 245 w 623"/>
                <a:gd name="T81" fmla="*/ 64 h 424"/>
                <a:gd name="T82" fmla="*/ 255 w 623"/>
                <a:gd name="T83" fmla="*/ 53 h 424"/>
                <a:gd name="T84" fmla="*/ 264 w 623"/>
                <a:gd name="T85" fmla="*/ 42 h 424"/>
                <a:gd name="T86" fmla="*/ 274 w 623"/>
                <a:gd name="T87" fmla="*/ 30 h 424"/>
                <a:gd name="T88" fmla="*/ 344 w 623"/>
                <a:gd name="T89" fmla="*/ 11 h 424"/>
                <a:gd name="T90" fmla="*/ 356 w 623"/>
                <a:gd name="T91" fmla="*/ 17 h 424"/>
                <a:gd name="T92" fmla="*/ 432 w 623"/>
                <a:gd name="T93" fmla="*/ 146 h 424"/>
                <a:gd name="T94" fmla="*/ 439 w 623"/>
                <a:gd name="T95" fmla="*/ 156 h 424"/>
                <a:gd name="T96" fmla="*/ 446 w 623"/>
                <a:gd name="T97" fmla="*/ 166 h 424"/>
                <a:gd name="T98" fmla="*/ 453 w 623"/>
                <a:gd name="T99" fmla="*/ 177 h 424"/>
                <a:gd name="T100" fmla="*/ 462 w 623"/>
                <a:gd name="T101" fmla="*/ 190 h 424"/>
                <a:gd name="T102" fmla="*/ 483 w 623"/>
                <a:gd name="T103" fmla="*/ 216 h 424"/>
                <a:gd name="T104" fmla="*/ 495 w 623"/>
                <a:gd name="T105" fmla="*/ 228 h 424"/>
                <a:gd name="T106" fmla="*/ 543 w 623"/>
                <a:gd name="T107" fmla="*/ 265 h 424"/>
                <a:gd name="T108" fmla="*/ 552 w 623"/>
                <a:gd name="T109" fmla="*/ 273 h 424"/>
                <a:gd name="T110" fmla="*/ 561 w 623"/>
                <a:gd name="T111" fmla="*/ 283 h 424"/>
                <a:gd name="T112" fmla="*/ 572 w 623"/>
                <a:gd name="T113" fmla="*/ 292 h 424"/>
                <a:gd name="T114" fmla="*/ 577 w 623"/>
                <a:gd name="T115" fmla="*/ 297 h 424"/>
                <a:gd name="T116" fmla="*/ 582 w 623"/>
                <a:gd name="T117" fmla="*/ 302 h 424"/>
                <a:gd name="T118" fmla="*/ 619 w 623"/>
                <a:gd name="T119" fmla="*/ 350 h 424"/>
                <a:gd name="T120" fmla="*/ 595 w 623"/>
                <a:gd name="T121" fmla="*/ 359 h 424"/>
                <a:gd name="T122" fmla="*/ 590 w 623"/>
                <a:gd name="T123" fmla="*/ 361 h 4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3" h="424">
                  <a:moveTo>
                    <a:pt x="590" y="361"/>
                  </a:moveTo>
                  <a:cubicBezTo>
                    <a:pt x="588" y="363"/>
                    <a:pt x="586" y="365"/>
                    <a:pt x="585" y="368"/>
                  </a:cubicBezTo>
                  <a:cubicBezTo>
                    <a:pt x="584" y="370"/>
                    <a:pt x="584" y="373"/>
                    <a:pt x="584" y="376"/>
                  </a:cubicBezTo>
                  <a:cubicBezTo>
                    <a:pt x="583" y="387"/>
                    <a:pt x="588" y="397"/>
                    <a:pt x="580" y="397"/>
                  </a:cubicBezTo>
                  <a:cubicBezTo>
                    <a:pt x="545" y="405"/>
                    <a:pt x="533" y="350"/>
                    <a:pt x="494" y="354"/>
                  </a:cubicBezTo>
                  <a:cubicBezTo>
                    <a:pt x="491" y="355"/>
                    <a:pt x="488" y="356"/>
                    <a:pt x="486" y="357"/>
                  </a:cubicBezTo>
                  <a:cubicBezTo>
                    <a:pt x="483" y="358"/>
                    <a:pt x="481" y="359"/>
                    <a:pt x="478" y="361"/>
                  </a:cubicBezTo>
                  <a:cubicBezTo>
                    <a:pt x="476" y="363"/>
                    <a:pt x="475" y="364"/>
                    <a:pt x="473" y="365"/>
                  </a:cubicBezTo>
                  <a:cubicBezTo>
                    <a:pt x="471" y="366"/>
                    <a:pt x="470" y="368"/>
                    <a:pt x="468" y="369"/>
                  </a:cubicBezTo>
                  <a:cubicBezTo>
                    <a:pt x="455" y="382"/>
                    <a:pt x="440" y="424"/>
                    <a:pt x="424" y="401"/>
                  </a:cubicBezTo>
                  <a:cubicBezTo>
                    <a:pt x="416" y="393"/>
                    <a:pt x="444" y="358"/>
                    <a:pt x="414" y="363"/>
                  </a:cubicBezTo>
                  <a:cubicBezTo>
                    <a:pt x="411" y="363"/>
                    <a:pt x="409" y="363"/>
                    <a:pt x="406" y="363"/>
                  </a:cubicBezTo>
                  <a:cubicBezTo>
                    <a:pt x="395" y="364"/>
                    <a:pt x="383" y="369"/>
                    <a:pt x="374" y="374"/>
                  </a:cubicBezTo>
                  <a:cubicBezTo>
                    <a:pt x="366" y="378"/>
                    <a:pt x="358" y="370"/>
                    <a:pt x="346" y="368"/>
                  </a:cubicBezTo>
                  <a:cubicBezTo>
                    <a:pt x="343" y="367"/>
                    <a:pt x="341" y="367"/>
                    <a:pt x="338" y="367"/>
                  </a:cubicBezTo>
                  <a:cubicBezTo>
                    <a:pt x="336" y="366"/>
                    <a:pt x="334" y="366"/>
                    <a:pt x="332" y="366"/>
                  </a:cubicBezTo>
                  <a:cubicBezTo>
                    <a:pt x="331" y="366"/>
                    <a:pt x="329" y="366"/>
                    <a:pt x="327" y="367"/>
                  </a:cubicBezTo>
                  <a:cubicBezTo>
                    <a:pt x="307" y="374"/>
                    <a:pt x="296" y="393"/>
                    <a:pt x="280" y="405"/>
                  </a:cubicBezTo>
                  <a:cubicBezTo>
                    <a:pt x="261" y="413"/>
                    <a:pt x="265" y="397"/>
                    <a:pt x="258" y="380"/>
                  </a:cubicBezTo>
                  <a:cubicBezTo>
                    <a:pt x="257" y="378"/>
                    <a:pt x="255" y="377"/>
                    <a:pt x="254" y="376"/>
                  </a:cubicBezTo>
                  <a:cubicBezTo>
                    <a:pt x="244" y="368"/>
                    <a:pt x="230" y="366"/>
                    <a:pt x="218" y="366"/>
                  </a:cubicBezTo>
                  <a:cubicBezTo>
                    <a:pt x="210" y="368"/>
                    <a:pt x="207" y="375"/>
                    <a:pt x="204" y="382"/>
                  </a:cubicBezTo>
                  <a:cubicBezTo>
                    <a:pt x="203" y="384"/>
                    <a:pt x="202" y="387"/>
                    <a:pt x="201" y="389"/>
                  </a:cubicBezTo>
                  <a:cubicBezTo>
                    <a:pt x="195" y="401"/>
                    <a:pt x="183" y="401"/>
                    <a:pt x="172" y="394"/>
                  </a:cubicBezTo>
                  <a:cubicBezTo>
                    <a:pt x="170" y="392"/>
                    <a:pt x="168" y="390"/>
                    <a:pt x="166" y="388"/>
                  </a:cubicBezTo>
                  <a:cubicBezTo>
                    <a:pt x="164" y="387"/>
                    <a:pt x="163" y="385"/>
                    <a:pt x="161" y="384"/>
                  </a:cubicBezTo>
                  <a:cubicBezTo>
                    <a:pt x="159" y="382"/>
                    <a:pt x="158" y="381"/>
                    <a:pt x="156" y="379"/>
                  </a:cubicBezTo>
                  <a:cubicBezTo>
                    <a:pt x="144" y="366"/>
                    <a:pt x="132" y="358"/>
                    <a:pt x="121" y="354"/>
                  </a:cubicBezTo>
                  <a:cubicBezTo>
                    <a:pt x="94" y="343"/>
                    <a:pt x="74" y="374"/>
                    <a:pt x="66" y="398"/>
                  </a:cubicBezTo>
                  <a:cubicBezTo>
                    <a:pt x="64" y="400"/>
                    <a:pt x="62" y="402"/>
                    <a:pt x="60" y="403"/>
                  </a:cubicBezTo>
                  <a:cubicBezTo>
                    <a:pt x="48" y="413"/>
                    <a:pt x="33" y="417"/>
                    <a:pt x="8" y="405"/>
                  </a:cubicBezTo>
                  <a:cubicBezTo>
                    <a:pt x="8" y="405"/>
                    <a:pt x="4" y="413"/>
                    <a:pt x="0" y="417"/>
                  </a:cubicBezTo>
                  <a:cubicBezTo>
                    <a:pt x="39" y="389"/>
                    <a:pt x="43" y="343"/>
                    <a:pt x="64" y="303"/>
                  </a:cubicBezTo>
                  <a:cubicBezTo>
                    <a:pt x="65" y="300"/>
                    <a:pt x="67" y="296"/>
                    <a:pt x="69" y="292"/>
                  </a:cubicBezTo>
                  <a:cubicBezTo>
                    <a:pt x="70" y="289"/>
                    <a:pt x="71" y="285"/>
                    <a:pt x="72" y="282"/>
                  </a:cubicBezTo>
                  <a:cubicBezTo>
                    <a:pt x="74" y="277"/>
                    <a:pt x="75" y="273"/>
                    <a:pt x="76" y="269"/>
                  </a:cubicBezTo>
                  <a:cubicBezTo>
                    <a:pt x="79" y="260"/>
                    <a:pt x="81" y="252"/>
                    <a:pt x="82" y="243"/>
                  </a:cubicBezTo>
                  <a:cubicBezTo>
                    <a:pt x="85" y="239"/>
                    <a:pt x="88" y="236"/>
                    <a:pt x="92" y="234"/>
                  </a:cubicBezTo>
                  <a:cubicBezTo>
                    <a:pt x="140" y="210"/>
                    <a:pt x="148" y="156"/>
                    <a:pt x="182" y="123"/>
                  </a:cubicBezTo>
                  <a:cubicBezTo>
                    <a:pt x="185" y="119"/>
                    <a:pt x="188" y="116"/>
                    <a:pt x="192" y="113"/>
                  </a:cubicBezTo>
                  <a:cubicBezTo>
                    <a:pt x="213" y="99"/>
                    <a:pt x="229" y="82"/>
                    <a:pt x="245" y="64"/>
                  </a:cubicBezTo>
                  <a:cubicBezTo>
                    <a:pt x="248" y="61"/>
                    <a:pt x="251" y="57"/>
                    <a:pt x="255" y="53"/>
                  </a:cubicBezTo>
                  <a:cubicBezTo>
                    <a:pt x="258" y="50"/>
                    <a:pt x="261" y="46"/>
                    <a:pt x="264" y="42"/>
                  </a:cubicBezTo>
                  <a:cubicBezTo>
                    <a:pt x="267" y="38"/>
                    <a:pt x="270" y="34"/>
                    <a:pt x="274" y="30"/>
                  </a:cubicBezTo>
                  <a:cubicBezTo>
                    <a:pt x="287" y="8"/>
                    <a:pt x="319" y="0"/>
                    <a:pt x="344" y="11"/>
                  </a:cubicBezTo>
                  <a:cubicBezTo>
                    <a:pt x="348" y="12"/>
                    <a:pt x="352" y="15"/>
                    <a:pt x="356" y="17"/>
                  </a:cubicBezTo>
                  <a:cubicBezTo>
                    <a:pt x="393" y="51"/>
                    <a:pt x="401" y="105"/>
                    <a:pt x="432" y="146"/>
                  </a:cubicBezTo>
                  <a:cubicBezTo>
                    <a:pt x="435" y="150"/>
                    <a:pt x="437" y="153"/>
                    <a:pt x="439" y="156"/>
                  </a:cubicBezTo>
                  <a:cubicBezTo>
                    <a:pt x="441" y="159"/>
                    <a:pt x="444" y="163"/>
                    <a:pt x="446" y="166"/>
                  </a:cubicBezTo>
                  <a:cubicBezTo>
                    <a:pt x="448" y="170"/>
                    <a:pt x="450" y="174"/>
                    <a:pt x="453" y="177"/>
                  </a:cubicBezTo>
                  <a:cubicBezTo>
                    <a:pt x="456" y="182"/>
                    <a:pt x="459" y="186"/>
                    <a:pt x="462" y="190"/>
                  </a:cubicBezTo>
                  <a:cubicBezTo>
                    <a:pt x="468" y="200"/>
                    <a:pt x="476" y="208"/>
                    <a:pt x="483" y="216"/>
                  </a:cubicBezTo>
                  <a:cubicBezTo>
                    <a:pt x="487" y="220"/>
                    <a:pt x="491" y="224"/>
                    <a:pt x="495" y="228"/>
                  </a:cubicBezTo>
                  <a:cubicBezTo>
                    <a:pt x="509" y="241"/>
                    <a:pt x="527" y="252"/>
                    <a:pt x="543" y="265"/>
                  </a:cubicBezTo>
                  <a:cubicBezTo>
                    <a:pt x="546" y="268"/>
                    <a:pt x="549" y="270"/>
                    <a:pt x="552" y="273"/>
                  </a:cubicBezTo>
                  <a:cubicBezTo>
                    <a:pt x="555" y="277"/>
                    <a:pt x="558" y="280"/>
                    <a:pt x="561" y="283"/>
                  </a:cubicBezTo>
                  <a:cubicBezTo>
                    <a:pt x="565" y="286"/>
                    <a:pt x="569" y="289"/>
                    <a:pt x="572" y="292"/>
                  </a:cubicBezTo>
                  <a:cubicBezTo>
                    <a:pt x="574" y="294"/>
                    <a:pt x="575" y="295"/>
                    <a:pt x="577" y="297"/>
                  </a:cubicBezTo>
                  <a:cubicBezTo>
                    <a:pt x="578" y="299"/>
                    <a:pt x="580" y="300"/>
                    <a:pt x="582" y="302"/>
                  </a:cubicBezTo>
                  <a:cubicBezTo>
                    <a:pt x="595" y="315"/>
                    <a:pt x="615" y="331"/>
                    <a:pt x="619" y="350"/>
                  </a:cubicBezTo>
                  <a:cubicBezTo>
                    <a:pt x="623" y="370"/>
                    <a:pt x="603" y="354"/>
                    <a:pt x="595" y="359"/>
                  </a:cubicBezTo>
                  <a:cubicBezTo>
                    <a:pt x="594" y="360"/>
                    <a:pt x="592" y="360"/>
                    <a:pt x="590" y="361"/>
                  </a:cubicBezTo>
                  <a:close/>
                </a:path>
              </a:pathLst>
            </a:custGeom>
            <a:solidFill>
              <a:srgbClr val="EDED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nvGrpSpPr>
            <p:cNvPr id="115" name="Group 114">
              <a:extLst>
                <a:ext uri="{FF2B5EF4-FFF2-40B4-BE49-F238E27FC236}">
                  <a16:creationId xmlns:a16="http://schemas.microsoft.com/office/drawing/2014/main" id="{0CCD9385-BEB1-4E4B-A4AA-CC2EFE12C45E}"/>
                </a:ext>
              </a:extLst>
            </p:cNvPr>
            <p:cNvGrpSpPr/>
            <p:nvPr/>
          </p:nvGrpSpPr>
          <p:grpSpPr>
            <a:xfrm flipH="1">
              <a:off x="2042266" y="4320713"/>
              <a:ext cx="2307781" cy="2524372"/>
              <a:chOff x="770468" y="2760812"/>
              <a:chExt cx="2307781" cy="2524372"/>
            </a:xfrm>
          </p:grpSpPr>
          <p:sp>
            <p:nvSpPr>
              <p:cNvPr id="114" name="Freeform: Shape 113">
                <a:extLst>
                  <a:ext uri="{FF2B5EF4-FFF2-40B4-BE49-F238E27FC236}">
                    <a16:creationId xmlns:a16="http://schemas.microsoft.com/office/drawing/2014/main" id="{5FA66B9E-1EEE-4A21-8E8F-3FE56B8D3A9D}"/>
                  </a:ext>
                </a:extLst>
              </p:cNvPr>
              <p:cNvSpPr>
                <a:spLocks/>
              </p:cNvSpPr>
              <p:nvPr/>
            </p:nvSpPr>
            <p:spPr bwMode="auto">
              <a:xfrm>
                <a:off x="770468" y="2827965"/>
                <a:ext cx="2307781" cy="2457219"/>
              </a:xfrm>
              <a:custGeom>
                <a:avLst/>
                <a:gdLst>
                  <a:gd name="connsiteX0" fmla="*/ 628793 w 2307781"/>
                  <a:gd name="connsiteY0" fmla="*/ 0 h 2457219"/>
                  <a:gd name="connsiteX1" fmla="*/ 713313 w 2307781"/>
                  <a:gd name="connsiteY1" fmla="*/ 107432 h 2457219"/>
                  <a:gd name="connsiteX2" fmla="*/ 720166 w 2307781"/>
                  <a:gd name="connsiteY2" fmla="*/ 125718 h 2457219"/>
                  <a:gd name="connsiteX3" fmla="*/ 747578 w 2307781"/>
                  <a:gd name="connsiteY3" fmla="*/ 176006 h 2457219"/>
                  <a:gd name="connsiteX4" fmla="*/ 752147 w 2307781"/>
                  <a:gd name="connsiteY4" fmla="*/ 192006 h 2457219"/>
                  <a:gd name="connsiteX5" fmla="*/ 772705 w 2307781"/>
                  <a:gd name="connsiteY5" fmla="*/ 249151 h 2457219"/>
                  <a:gd name="connsiteX6" fmla="*/ 781843 w 2307781"/>
                  <a:gd name="connsiteY6" fmla="*/ 281152 h 2457219"/>
                  <a:gd name="connsiteX7" fmla="*/ 875501 w 2307781"/>
                  <a:gd name="connsiteY7" fmla="*/ 386298 h 2457219"/>
                  <a:gd name="connsiteX8" fmla="*/ 898344 w 2307781"/>
                  <a:gd name="connsiteY8" fmla="*/ 411441 h 2457219"/>
                  <a:gd name="connsiteX9" fmla="*/ 1053679 w 2307781"/>
                  <a:gd name="connsiteY9" fmla="*/ 612591 h 2457219"/>
                  <a:gd name="connsiteX10" fmla="*/ 1062817 w 2307781"/>
                  <a:gd name="connsiteY10" fmla="*/ 628591 h 2457219"/>
                  <a:gd name="connsiteX11" fmla="*/ 1106219 w 2307781"/>
                  <a:gd name="connsiteY11" fmla="*/ 683450 h 2457219"/>
                  <a:gd name="connsiteX12" fmla="*/ 1115356 w 2307781"/>
                  <a:gd name="connsiteY12" fmla="*/ 699450 h 2457219"/>
                  <a:gd name="connsiteX13" fmla="*/ 1172465 w 2307781"/>
                  <a:gd name="connsiteY13" fmla="*/ 774881 h 2457219"/>
                  <a:gd name="connsiteX14" fmla="*/ 1179318 w 2307781"/>
                  <a:gd name="connsiteY14" fmla="*/ 790882 h 2457219"/>
                  <a:gd name="connsiteX15" fmla="*/ 1195308 w 2307781"/>
                  <a:gd name="connsiteY15" fmla="*/ 827454 h 2457219"/>
                  <a:gd name="connsiteX16" fmla="*/ 1202161 w 2307781"/>
                  <a:gd name="connsiteY16" fmla="*/ 845741 h 2457219"/>
                  <a:gd name="connsiteX17" fmla="*/ 1206730 w 2307781"/>
                  <a:gd name="connsiteY17" fmla="*/ 864027 h 2457219"/>
                  <a:gd name="connsiteX18" fmla="*/ 1215867 w 2307781"/>
                  <a:gd name="connsiteY18" fmla="*/ 880027 h 2457219"/>
                  <a:gd name="connsiteX19" fmla="*/ 1259270 w 2307781"/>
                  <a:gd name="connsiteY19" fmla="*/ 905171 h 2457219"/>
                  <a:gd name="connsiteX20" fmla="*/ 1272976 w 2307781"/>
                  <a:gd name="connsiteY20" fmla="*/ 921172 h 2457219"/>
                  <a:gd name="connsiteX21" fmla="*/ 1279829 w 2307781"/>
                  <a:gd name="connsiteY21" fmla="*/ 944029 h 2457219"/>
                  <a:gd name="connsiteX22" fmla="*/ 1284397 w 2307781"/>
                  <a:gd name="connsiteY22" fmla="*/ 964601 h 2457219"/>
                  <a:gd name="connsiteX23" fmla="*/ 1288966 w 2307781"/>
                  <a:gd name="connsiteY23" fmla="*/ 982888 h 2457219"/>
                  <a:gd name="connsiteX24" fmla="*/ 1293535 w 2307781"/>
                  <a:gd name="connsiteY24" fmla="*/ 998888 h 2457219"/>
                  <a:gd name="connsiteX25" fmla="*/ 1300388 w 2307781"/>
                  <a:gd name="connsiteY25" fmla="*/ 1017174 h 2457219"/>
                  <a:gd name="connsiteX26" fmla="*/ 1307241 w 2307781"/>
                  <a:gd name="connsiteY26" fmla="*/ 1037747 h 2457219"/>
                  <a:gd name="connsiteX27" fmla="*/ 1316378 w 2307781"/>
                  <a:gd name="connsiteY27" fmla="*/ 1046890 h 2457219"/>
                  <a:gd name="connsiteX28" fmla="*/ 1327800 w 2307781"/>
                  <a:gd name="connsiteY28" fmla="*/ 1058319 h 2457219"/>
                  <a:gd name="connsiteX29" fmla="*/ 1339222 w 2307781"/>
                  <a:gd name="connsiteY29" fmla="*/ 1067462 h 2457219"/>
                  <a:gd name="connsiteX30" fmla="*/ 1348359 w 2307781"/>
                  <a:gd name="connsiteY30" fmla="*/ 1076605 h 2457219"/>
                  <a:gd name="connsiteX31" fmla="*/ 1378055 w 2307781"/>
                  <a:gd name="connsiteY31" fmla="*/ 1099463 h 2457219"/>
                  <a:gd name="connsiteX32" fmla="*/ 1444301 w 2307781"/>
                  <a:gd name="connsiteY32" fmla="*/ 1181751 h 2457219"/>
                  <a:gd name="connsiteX33" fmla="*/ 1455723 w 2307781"/>
                  <a:gd name="connsiteY33" fmla="*/ 1216038 h 2457219"/>
                  <a:gd name="connsiteX34" fmla="*/ 1473997 w 2307781"/>
                  <a:gd name="connsiteY34" fmla="*/ 1291469 h 2457219"/>
                  <a:gd name="connsiteX35" fmla="*/ 1487704 w 2307781"/>
                  <a:gd name="connsiteY35" fmla="*/ 1325755 h 2457219"/>
                  <a:gd name="connsiteX36" fmla="*/ 1615626 w 2307781"/>
                  <a:gd name="connsiteY36" fmla="*/ 1451474 h 2457219"/>
                  <a:gd name="connsiteX37" fmla="*/ 1636186 w 2307781"/>
                  <a:gd name="connsiteY37" fmla="*/ 1478903 h 2457219"/>
                  <a:gd name="connsiteX38" fmla="*/ 1656745 w 2307781"/>
                  <a:gd name="connsiteY38" fmla="*/ 1508618 h 2457219"/>
                  <a:gd name="connsiteX39" fmla="*/ 1681872 w 2307781"/>
                  <a:gd name="connsiteY39" fmla="*/ 1540619 h 2457219"/>
                  <a:gd name="connsiteX40" fmla="*/ 1828070 w 2307781"/>
                  <a:gd name="connsiteY40" fmla="*/ 1750912 h 2457219"/>
                  <a:gd name="connsiteX41" fmla="*/ 1825786 w 2307781"/>
                  <a:gd name="connsiteY41" fmla="*/ 1789770 h 2457219"/>
                  <a:gd name="connsiteX42" fmla="*/ 1871472 w 2307781"/>
                  <a:gd name="connsiteY42" fmla="*/ 1860629 h 2457219"/>
                  <a:gd name="connsiteX43" fmla="*/ 1894316 w 2307781"/>
                  <a:gd name="connsiteY43" fmla="*/ 1876630 h 2457219"/>
                  <a:gd name="connsiteX44" fmla="*/ 2141024 w 2307781"/>
                  <a:gd name="connsiteY44" fmla="*/ 2244641 h 2457219"/>
                  <a:gd name="connsiteX45" fmla="*/ 2161583 w 2307781"/>
                  <a:gd name="connsiteY45" fmla="*/ 2274356 h 2457219"/>
                  <a:gd name="connsiteX46" fmla="*/ 2188995 w 2307781"/>
                  <a:gd name="connsiteY46" fmla="*/ 2304072 h 2457219"/>
                  <a:gd name="connsiteX47" fmla="*/ 2307781 w 2307781"/>
                  <a:gd name="connsiteY47" fmla="*/ 2452648 h 2457219"/>
                  <a:gd name="connsiteX48" fmla="*/ 2031376 w 2307781"/>
                  <a:gd name="connsiteY48" fmla="*/ 2457219 h 2457219"/>
                  <a:gd name="connsiteX49" fmla="*/ 2008533 w 2307781"/>
                  <a:gd name="connsiteY49" fmla="*/ 2457219 h 2457219"/>
                  <a:gd name="connsiteX50" fmla="*/ 0 w 2307781"/>
                  <a:gd name="connsiteY50" fmla="*/ 2457219 h 2457219"/>
                  <a:gd name="connsiteX51" fmla="*/ 0 w 2307781"/>
                  <a:gd name="connsiteY51" fmla="*/ 1026458 h 2457219"/>
                  <a:gd name="connsiteX52" fmla="*/ 7452 w 2307781"/>
                  <a:gd name="connsiteY52" fmla="*/ 1049175 h 2457219"/>
                  <a:gd name="connsiteX53" fmla="*/ 12021 w 2307781"/>
                  <a:gd name="connsiteY53" fmla="*/ 998888 h 2457219"/>
                  <a:gd name="connsiteX54" fmla="*/ 21159 w 2307781"/>
                  <a:gd name="connsiteY54" fmla="*/ 971459 h 2457219"/>
                  <a:gd name="connsiteX55" fmla="*/ 44001 w 2307781"/>
                  <a:gd name="connsiteY55" fmla="*/ 914314 h 2457219"/>
                  <a:gd name="connsiteX56" fmla="*/ 50855 w 2307781"/>
                  <a:gd name="connsiteY56" fmla="*/ 902885 h 2457219"/>
                  <a:gd name="connsiteX57" fmla="*/ 80551 w 2307781"/>
                  <a:gd name="connsiteY57" fmla="*/ 827454 h 2457219"/>
                  <a:gd name="connsiteX58" fmla="*/ 89689 w 2307781"/>
                  <a:gd name="connsiteY58" fmla="*/ 809168 h 2457219"/>
                  <a:gd name="connsiteX59" fmla="*/ 199337 w 2307781"/>
                  <a:gd name="connsiteY59" fmla="*/ 676593 h 2457219"/>
                  <a:gd name="connsiteX60" fmla="*/ 208474 w 2307781"/>
                  <a:gd name="connsiteY60" fmla="*/ 660592 h 2457219"/>
                  <a:gd name="connsiteX61" fmla="*/ 217611 w 2307781"/>
                  <a:gd name="connsiteY61" fmla="*/ 646877 h 2457219"/>
                  <a:gd name="connsiteX62" fmla="*/ 229033 w 2307781"/>
                  <a:gd name="connsiteY62" fmla="*/ 630877 h 2457219"/>
                  <a:gd name="connsiteX63" fmla="*/ 516859 w 2307781"/>
                  <a:gd name="connsiteY63" fmla="*/ 141719 h 2457219"/>
                  <a:gd name="connsiteX64" fmla="*/ 525997 w 2307781"/>
                  <a:gd name="connsiteY64" fmla="*/ 123433 h 2457219"/>
                  <a:gd name="connsiteX65" fmla="*/ 569399 w 2307781"/>
                  <a:gd name="connsiteY65" fmla="*/ 68574 h 2457219"/>
                  <a:gd name="connsiteX66" fmla="*/ 580821 w 2307781"/>
                  <a:gd name="connsiteY66" fmla="*/ 54859 h 2457219"/>
                  <a:gd name="connsiteX67" fmla="*/ 628793 w 2307781"/>
                  <a:gd name="connsiteY67" fmla="*/ 0 h 245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307781" h="2457219">
                    <a:moveTo>
                      <a:pt x="628793" y="0"/>
                    </a:moveTo>
                    <a:cubicBezTo>
                      <a:pt x="681332" y="0"/>
                      <a:pt x="681332" y="80003"/>
                      <a:pt x="713313" y="107432"/>
                    </a:cubicBezTo>
                    <a:cubicBezTo>
                      <a:pt x="715597" y="112004"/>
                      <a:pt x="717881" y="118861"/>
                      <a:pt x="720166" y="125718"/>
                    </a:cubicBezTo>
                    <a:cubicBezTo>
                      <a:pt x="727019" y="141719"/>
                      <a:pt x="736156" y="160005"/>
                      <a:pt x="747578" y="176006"/>
                    </a:cubicBezTo>
                    <a:cubicBezTo>
                      <a:pt x="749862" y="180577"/>
                      <a:pt x="752147" y="185149"/>
                      <a:pt x="752147" y="192006"/>
                    </a:cubicBezTo>
                    <a:cubicBezTo>
                      <a:pt x="761284" y="212578"/>
                      <a:pt x="765853" y="230864"/>
                      <a:pt x="772705" y="249151"/>
                    </a:cubicBezTo>
                    <a:cubicBezTo>
                      <a:pt x="777275" y="262865"/>
                      <a:pt x="779559" y="272009"/>
                      <a:pt x="781843" y="281152"/>
                    </a:cubicBezTo>
                    <a:cubicBezTo>
                      <a:pt x="813823" y="317724"/>
                      <a:pt x="845805" y="352011"/>
                      <a:pt x="875501" y="386298"/>
                    </a:cubicBezTo>
                    <a:cubicBezTo>
                      <a:pt x="884638" y="395441"/>
                      <a:pt x="891491" y="402298"/>
                      <a:pt x="898344" y="411441"/>
                    </a:cubicBezTo>
                    <a:cubicBezTo>
                      <a:pt x="957737" y="475443"/>
                      <a:pt x="1007993" y="541731"/>
                      <a:pt x="1053679" y="612591"/>
                    </a:cubicBezTo>
                    <a:cubicBezTo>
                      <a:pt x="1055963" y="617162"/>
                      <a:pt x="1060532" y="624019"/>
                      <a:pt x="1062817" y="628591"/>
                    </a:cubicBezTo>
                    <a:cubicBezTo>
                      <a:pt x="1078807" y="646877"/>
                      <a:pt x="1092513" y="665164"/>
                      <a:pt x="1106219" y="683450"/>
                    </a:cubicBezTo>
                    <a:cubicBezTo>
                      <a:pt x="1108503" y="688021"/>
                      <a:pt x="1113072" y="692593"/>
                      <a:pt x="1115356" y="699450"/>
                    </a:cubicBezTo>
                    <a:cubicBezTo>
                      <a:pt x="1138200" y="722308"/>
                      <a:pt x="1156474" y="747452"/>
                      <a:pt x="1172465" y="774881"/>
                    </a:cubicBezTo>
                    <a:cubicBezTo>
                      <a:pt x="1174749" y="779453"/>
                      <a:pt x="1177033" y="786310"/>
                      <a:pt x="1179318" y="790882"/>
                    </a:cubicBezTo>
                    <a:cubicBezTo>
                      <a:pt x="1188455" y="800025"/>
                      <a:pt x="1188455" y="816025"/>
                      <a:pt x="1195308" y="827454"/>
                    </a:cubicBezTo>
                    <a:cubicBezTo>
                      <a:pt x="1197593" y="832026"/>
                      <a:pt x="1199877" y="838883"/>
                      <a:pt x="1202161" y="845741"/>
                    </a:cubicBezTo>
                    <a:cubicBezTo>
                      <a:pt x="1202161" y="852598"/>
                      <a:pt x="1204446" y="857170"/>
                      <a:pt x="1206730" y="864027"/>
                    </a:cubicBezTo>
                    <a:cubicBezTo>
                      <a:pt x="1209014" y="870884"/>
                      <a:pt x="1211299" y="875456"/>
                      <a:pt x="1215867" y="880027"/>
                    </a:cubicBezTo>
                    <a:cubicBezTo>
                      <a:pt x="1225005" y="893742"/>
                      <a:pt x="1238711" y="902885"/>
                      <a:pt x="1259270" y="905171"/>
                    </a:cubicBezTo>
                    <a:cubicBezTo>
                      <a:pt x="1266123" y="909743"/>
                      <a:pt x="1270691" y="914314"/>
                      <a:pt x="1272976" y="921172"/>
                    </a:cubicBezTo>
                    <a:cubicBezTo>
                      <a:pt x="1277544" y="925743"/>
                      <a:pt x="1279829" y="934886"/>
                      <a:pt x="1279829" y="944029"/>
                    </a:cubicBezTo>
                    <a:cubicBezTo>
                      <a:pt x="1282113" y="950887"/>
                      <a:pt x="1282113" y="957744"/>
                      <a:pt x="1284397" y="964601"/>
                    </a:cubicBezTo>
                    <a:cubicBezTo>
                      <a:pt x="1284397" y="971459"/>
                      <a:pt x="1286682" y="976030"/>
                      <a:pt x="1288966" y="982888"/>
                    </a:cubicBezTo>
                    <a:cubicBezTo>
                      <a:pt x="1291250" y="987459"/>
                      <a:pt x="1293535" y="994317"/>
                      <a:pt x="1293535" y="998888"/>
                    </a:cubicBezTo>
                    <a:cubicBezTo>
                      <a:pt x="1295819" y="1005746"/>
                      <a:pt x="1298103" y="1012603"/>
                      <a:pt x="1300388" y="1017174"/>
                    </a:cubicBezTo>
                    <a:cubicBezTo>
                      <a:pt x="1302672" y="1024032"/>
                      <a:pt x="1304956" y="1030889"/>
                      <a:pt x="1307241" y="1037747"/>
                    </a:cubicBezTo>
                    <a:cubicBezTo>
                      <a:pt x="1309525" y="1040032"/>
                      <a:pt x="1314094" y="1044604"/>
                      <a:pt x="1316378" y="1046890"/>
                    </a:cubicBezTo>
                    <a:cubicBezTo>
                      <a:pt x="1320947" y="1051461"/>
                      <a:pt x="1323231" y="1056033"/>
                      <a:pt x="1327800" y="1058319"/>
                    </a:cubicBezTo>
                    <a:cubicBezTo>
                      <a:pt x="1330084" y="1060604"/>
                      <a:pt x="1334653" y="1065176"/>
                      <a:pt x="1339222" y="1067462"/>
                    </a:cubicBezTo>
                    <a:cubicBezTo>
                      <a:pt x="1341506" y="1069748"/>
                      <a:pt x="1346075" y="1072033"/>
                      <a:pt x="1348359" y="1076605"/>
                    </a:cubicBezTo>
                    <a:cubicBezTo>
                      <a:pt x="1359781" y="1083462"/>
                      <a:pt x="1368918" y="1092605"/>
                      <a:pt x="1378055" y="1099463"/>
                    </a:cubicBezTo>
                    <a:cubicBezTo>
                      <a:pt x="1400899" y="1129178"/>
                      <a:pt x="1428311" y="1145178"/>
                      <a:pt x="1444301" y="1181751"/>
                    </a:cubicBezTo>
                    <a:cubicBezTo>
                      <a:pt x="1448870" y="1193180"/>
                      <a:pt x="1453438" y="1204609"/>
                      <a:pt x="1455723" y="1216038"/>
                    </a:cubicBezTo>
                    <a:cubicBezTo>
                      <a:pt x="1460291" y="1243467"/>
                      <a:pt x="1467144" y="1266325"/>
                      <a:pt x="1473997" y="1291469"/>
                    </a:cubicBezTo>
                    <a:cubicBezTo>
                      <a:pt x="1478566" y="1302898"/>
                      <a:pt x="1480850" y="1314327"/>
                      <a:pt x="1487704" y="1325755"/>
                    </a:cubicBezTo>
                    <a:cubicBezTo>
                      <a:pt x="1537959" y="1366900"/>
                      <a:pt x="1579077" y="1408044"/>
                      <a:pt x="1615626" y="1451474"/>
                    </a:cubicBezTo>
                    <a:cubicBezTo>
                      <a:pt x="1622479" y="1460617"/>
                      <a:pt x="1629332" y="1469760"/>
                      <a:pt x="1636186" y="1478903"/>
                    </a:cubicBezTo>
                    <a:cubicBezTo>
                      <a:pt x="1643039" y="1488046"/>
                      <a:pt x="1649892" y="1497189"/>
                      <a:pt x="1656745" y="1508618"/>
                    </a:cubicBezTo>
                    <a:cubicBezTo>
                      <a:pt x="1663598" y="1520047"/>
                      <a:pt x="1672735" y="1529190"/>
                      <a:pt x="1681872" y="1540619"/>
                    </a:cubicBezTo>
                    <a:cubicBezTo>
                      <a:pt x="1745834" y="1618336"/>
                      <a:pt x="1850913" y="1680052"/>
                      <a:pt x="1828070" y="1750912"/>
                    </a:cubicBezTo>
                    <a:cubicBezTo>
                      <a:pt x="1825786" y="1764626"/>
                      <a:pt x="1823501" y="1776055"/>
                      <a:pt x="1825786" y="1789770"/>
                    </a:cubicBezTo>
                    <a:cubicBezTo>
                      <a:pt x="1832639" y="1821771"/>
                      <a:pt x="1850913" y="1842343"/>
                      <a:pt x="1871472" y="1860629"/>
                    </a:cubicBezTo>
                    <a:cubicBezTo>
                      <a:pt x="1880610" y="1865201"/>
                      <a:pt x="1887463" y="1872058"/>
                      <a:pt x="1894316" y="1876630"/>
                    </a:cubicBezTo>
                    <a:cubicBezTo>
                      <a:pt x="2067925" y="1929203"/>
                      <a:pt x="2077063" y="2105208"/>
                      <a:pt x="2141024" y="2244641"/>
                    </a:cubicBezTo>
                    <a:cubicBezTo>
                      <a:pt x="2147877" y="2256070"/>
                      <a:pt x="2154730" y="2265213"/>
                      <a:pt x="2161583" y="2274356"/>
                    </a:cubicBezTo>
                    <a:cubicBezTo>
                      <a:pt x="2170721" y="2285785"/>
                      <a:pt x="2179858" y="2294929"/>
                      <a:pt x="2188995" y="2304072"/>
                    </a:cubicBezTo>
                    <a:cubicBezTo>
                      <a:pt x="2232398" y="2349787"/>
                      <a:pt x="2273516" y="2400075"/>
                      <a:pt x="2307781" y="2452648"/>
                    </a:cubicBezTo>
                    <a:cubicBezTo>
                      <a:pt x="2218692" y="2452648"/>
                      <a:pt x="2120465" y="2452648"/>
                      <a:pt x="2031376" y="2457219"/>
                    </a:cubicBezTo>
                    <a:cubicBezTo>
                      <a:pt x="2024523" y="2457219"/>
                      <a:pt x="2015386" y="2457219"/>
                      <a:pt x="2008533" y="2457219"/>
                    </a:cubicBezTo>
                    <a:lnTo>
                      <a:pt x="0" y="2457219"/>
                    </a:lnTo>
                    <a:lnTo>
                      <a:pt x="0" y="1026458"/>
                    </a:lnTo>
                    <a:lnTo>
                      <a:pt x="7452" y="1049175"/>
                    </a:lnTo>
                    <a:cubicBezTo>
                      <a:pt x="7452" y="1030889"/>
                      <a:pt x="7452" y="1012603"/>
                      <a:pt x="12021" y="998888"/>
                    </a:cubicBezTo>
                    <a:cubicBezTo>
                      <a:pt x="14305" y="989745"/>
                      <a:pt x="18874" y="980602"/>
                      <a:pt x="21159" y="971459"/>
                    </a:cubicBezTo>
                    <a:cubicBezTo>
                      <a:pt x="28011" y="950887"/>
                      <a:pt x="37149" y="932600"/>
                      <a:pt x="44001" y="914314"/>
                    </a:cubicBezTo>
                    <a:cubicBezTo>
                      <a:pt x="46286" y="909743"/>
                      <a:pt x="48571" y="907457"/>
                      <a:pt x="50855" y="902885"/>
                    </a:cubicBezTo>
                    <a:cubicBezTo>
                      <a:pt x="57707" y="873170"/>
                      <a:pt x="66845" y="848026"/>
                      <a:pt x="80551" y="827454"/>
                    </a:cubicBezTo>
                    <a:cubicBezTo>
                      <a:pt x="82835" y="820597"/>
                      <a:pt x="87404" y="816025"/>
                      <a:pt x="89689" y="809168"/>
                    </a:cubicBezTo>
                    <a:cubicBezTo>
                      <a:pt x="121669" y="763452"/>
                      <a:pt x="167356" y="720022"/>
                      <a:pt x="199337" y="676593"/>
                    </a:cubicBezTo>
                    <a:cubicBezTo>
                      <a:pt x="203905" y="672021"/>
                      <a:pt x="206189" y="665164"/>
                      <a:pt x="208474" y="660592"/>
                    </a:cubicBezTo>
                    <a:cubicBezTo>
                      <a:pt x="210759" y="656020"/>
                      <a:pt x="215327" y="651449"/>
                      <a:pt x="217611" y="646877"/>
                    </a:cubicBezTo>
                    <a:cubicBezTo>
                      <a:pt x="222180" y="642306"/>
                      <a:pt x="226749" y="635448"/>
                      <a:pt x="229033" y="630877"/>
                    </a:cubicBezTo>
                    <a:cubicBezTo>
                      <a:pt x="334113" y="473158"/>
                      <a:pt x="432339" y="313153"/>
                      <a:pt x="516859" y="141719"/>
                    </a:cubicBezTo>
                    <a:cubicBezTo>
                      <a:pt x="519144" y="134862"/>
                      <a:pt x="521429" y="130290"/>
                      <a:pt x="525997" y="123433"/>
                    </a:cubicBezTo>
                    <a:cubicBezTo>
                      <a:pt x="541987" y="107432"/>
                      <a:pt x="555693" y="86860"/>
                      <a:pt x="569399" y="68574"/>
                    </a:cubicBezTo>
                    <a:cubicBezTo>
                      <a:pt x="573968" y="61716"/>
                      <a:pt x="578537" y="57145"/>
                      <a:pt x="580821" y="54859"/>
                    </a:cubicBezTo>
                    <a:cubicBezTo>
                      <a:pt x="601380" y="34287"/>
                      <a:pt x="610517" y="9143"/>
                      <a:pt x="628793"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ko-KR" altLang="en-US"/>
              </a:p>
            </p:txBody>
          </p:sp>
          <p:sp>
            <p:nvSpPr>
              <p:cNvPr id="103" name="Freeform 7">
                <a:extLst>
                  <a:ext uri="{FF2B5EF4-FFF2-40B4-BE49-F238E27FC236}">
                    <a16:creationId xmlns:a16="http://schemas.microsoft.com/office/drawing/2014/main" id="{E22902F9-4C34-47CE-82AA-42C42F5A1E26}"/>
                  </a:ext>
                </a:extLst>
              </p:cNvPr>
              <p:cNvSpPr>
                <a:spLocks/>
              </p:cNvSpPr>
              <p:nvPr/>
            </p:nvSpPr>
            <p:spPr bwMode="auto">
              <a:xfrm>
                <a:off x="860419" y="2760812"/>
                <a:ext cx="1124384" cy="945674"/>
              </a:xfrm>
              <a:custGeom>
                <a:avLst/>
                <a:gdLst>
                  <a:gd name="T0" fmla="*/ 417 w 493"/>
                  <a:gd name="T1" fmla="*/ 377 h 416"/>
                  <a:gd name="T2" fmla="*/ 414 w 493"/>
                  <a:gd name="T3" fmla="*/ 385 h 416"/>
                  <a:gd name="T4" fmla="*/ 407 w 493"/>
                  <a:gd name="T5" fmla="*/ 390 h 416"/>
                  <a:gd name="T6" fmla="*/ 335 w 493"/>
                  <a:gd name="T7" fmla="*/ 414 h 416"/>
                  <a:gd name="T8" fmla="*/ 328 w 493"/>
                  <a:gd name="T9" fmla="*/ 415 h 416"/>
                  <a:gd name="T10" fmla="*/ 309 w 493"/>
                  <a:gd name="T11" fmla="*/ 414 h 416"/>
                  <a:gd name="T12" fmla="*/ 302 w 493"/>
                  <a:gd name="T13" fmla="*/ 412 h 416"/>
                  <a:gd name="T14" fmla="*/ 240 w 493"/>
                  <a:gd name="T15" fmla="*/ 385 h 416"/>
                  <a:gd name="T16" fmla="*/ 237 w 493"/>
                  <a:gd name="T17" fmla="*/ 404 h 416"/>
                  <a:gd name="T18" fmla="*/ 232 w 493"/>
                  <a:gd name="T19" fmla="*/ 408 h 416"/>
                  <a:gd name="T20" fmla="*/ 227 w 493"/>
                  <a:gd name="T21" fmla="*/ 409 h 416"/>
                  <a:gd name="T22" fmla="*/ 203 w 493"/>
                  <a:gd name="T23" fmla="*/ 397 h 416"/>
                  <a:gd name="T24" fmla="*/ 197 w 493"/>
                  <a:gd name="T25" fmla="*/ 400 h 416"/>
                  <a:gd name="T26" fmla="*/ 195 w 493"/>
                  <a:gd name="T27" fmla="*/ 394 h 416"/>
                  <a:gd name="T28" fmla="*/ 153 w 493"/>
                  <a:gd name="T29" fmla="*/ 386 h 416"/>
                  <a:gd name="T30" fmla="*/ 145 w 493"/>
                  <a:gd name="T31" fmla="*/ 388 h 416"/>
                  <a:gd name="T32" fmla="*/ 127 w 493"/>
                  <a:gd name="T33" fmla="*/ 389 h 416"/>
                  <a:gd name="T34" fmla="*/ 68 w 493"/>
                  <a:gd name="T35" fmla="*/ 362 h 416"/>
                  <a:gd name="T36" fmla="*/ 61 w 493"/>
                  <a:gd name="T37" fmla="*/ 358 h 416"/>
                  <a:gd name="T38" fmla="*/ 45 w 493"/>
                  <a:gd name="T39" fmla="*/ 350 h 416"/>
                  <a:gd name="T40" fmla="*/ 45 w 493"/>
                  <a:gd name="T41" fmla="*/ 358 h 416"/>
                  <a:gd name="T42" fmla="*/ 44 w 493"/>
                  <a:gd name="T43" fmla="*/ 364 h 416"/>
                  <a:gd name="T44" fmla="*/ 31 w 493"/>
                  <a:gd name="T45" fmla="*/ 369 h 416"/>
                  <a:gd name="T46" fmla="*/ 23 w 493"/>
                  <a:gd name="T47" fmla="*/ 369 h 416"/>
                  <a:gd name="T48" fmla="*/ 3 w 493"/>
                  <a:gd name="T49" fmla="*/ 350 h 416"/>
                  <a:gd name="T50" fmla="*/ 47 w 493"/>
                  <a:gd name="T51" fmla="*/ 304 h 416"/>
                  <a:gd name="T52" fmla="*/ 52 w 493"/>
                  <a:gd name="T53" fmla="*/ 297 h 416"/>
                  <a:gd name="T54" fmla="*/ 57 w 493"/>
                  <a:gd name="T55" fmla="*/ 291 h 416"/>
                  <a:gd name="T56" fmla="*/ 62 w 493"/>
                  <a:gd name="T57" fmla="*/ 284 h 416"/>
                  <a:gd name="T58" fmla="*/ 188 w 493"/>
                  <a:gd name="T59" fmla="*/ 69 h 416"/>
                  <a:gd name="T60" fmla="*/ 192 w 493"/>
                  <a:gd name="T61" fmla="*/ 60 h 416"/>
                  <a:gd name="T62" fmla="*/ 211 w 493"/>
                  <a:gd name="T63" fmla="*/ 39 h 416"/>
                  <a:gd name="T64" fmla="*/ 216 w 493"/>
                  <a:gd name="T65" fmla="*/ 34 h 416"/>
                  <a:gd name="T66" fmla="*/ 276 w 493"/>
                  <a:gd name="T67" fmla="*/ 61 h 416"/>
                  <a:gd name="T68" fmla="*/ 278 w 493"/>
                  <a:gd name="T69" fmla="*/ 69 h 416"/>
                  <a:gd name="T70" fmla="*/ 289 w 493"/>
                  <a:gd name="T71" fmla="*/ 88 h 416"/>
                  <a:gd name="T72" fmla="*/ 290 w 493"/>
                  <a:gd name="T73" fmla="*/ 92 h 416"/>
                  <a:gd name="T74" fmla="*/ 295 w 493"/>
                  <a:gd name="T75" fmla="*/ 106 h 416"/>
                  <a:gd name="T76" fmla="*/ 299 w 493"/>
                  <a:gd name="T77" fmla="*/ 122 h 416"/>
                  <a:gd name="T78" fmla="*/ 350 w 493"/>
                  <a:gd name="T79" fmla="*/ 182 h 416"/>
                  <a:gd name="T80" fmla="*/ 361 w 493"/>
                  <a:gd name="T81" fmla="*/ 195 h 416"/>
                  <a:gd name="T82" fmla="*/ 420 w 493"/>
                  <a:gd name="T83" fmla="*/ 273 h 416"/>
                  <a:gd name="T84" fmla="*/ 425 w 493"/>
                  <a:gd name="T85" fmla="*/ 280 h 416"/>
                  <a:gd name="T86" fmla="*/ 440 w 493"/>
                  <a:gd name="T87" fmla="*/ 309 h 416"/>
                  <a:gd name="T88" fmla="*/ 444 w 493"/>
                  <a:gd name="T89" fmla="*/ 315 h 416"/>
                  <a:gd name="T90" fmla="*/ 470 w 493"/>
                  <a:gd name="T91" fmla="*/ 345 h 416"/>
                  <a:gd name="T92" fmla="*/ 474 w 493"/>
                  <a:gd name="T93" fmla="*/ 351 h 416"/>
                  <a:gd name="T94" fmla="*/ 487 w 493"/>
                  <a:gd name="T95" fmla="*/ 376 h 416"/>
                  <a:gd name="T96" fmla="*/ 488 w 493"/>
                  <a:gd name="T97" fmla="*/ 383 h 416"/>
                  <a:gd name="T98" fmla="*/ 488 w 493"/>
                  <a:gd name="T99" fmla="*/ 392 h 416"/>
                  <a:gd name="T100" fmla="*/ 493 w 493"/>
                  <a:gd name="T101" fmla="*/ 397 h 416"/>
                  <a:gd name="T102" fmla="*/ 485 w 493"/>
                  <a:gd name="T103" fmla="*/ 395 h 416"/>
                  <a:gd name="T104" fmla="*/ 475 w 493"/>
                  <a:gd name="T105" fmla="*/ 391 h 416"/>
                  <a:gd name="T106" fmla="*/ 470 w 493"/>
                  <a:gd name="T107" fmla="*/ 388 h 416"/>
                  <a:gd name="T108" fmla="*/ 409 w 493"/>
                  <a:gd name="T109" fmla="*/ 356 h 416"/>
                  <a:gd name="T110" fmla="*/ 402 w 493"/>
                  <a:gd name="T111" fmla="*/ 360 h 416"/>
                  <a:gd name="T112" fmla="*/ 398 w 493"/>
                  <a:gd name="T113" fmla="*/ 360 h 416"/>
                  <a:gd name="T114" fmla="*/ 401 w 493"/>
                  <a:gd name="T115" fmla="*/ 366 h 416"/>
                  <a:gd name="T116" fmla="*/ 410 w 493"/>
                  <a:gd name="T117" fmla="*/ 370 h 416"/>
                  <a:gd name="T118" fmla="*/ 418 w 493"/>
                  <a:gd name="T119" fmla="*/ 376 h 416"/>
                  <a:gd name="T120" fmla="*/ 417 w 493"/>
                  <a:gd name="T121" fmla="*/ 377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3" h="416">
                    <a:moveTo>
                      <a:pt x="417" y="377"/>
                    </a:moveTo>
                    <a:cubicBezTo>
                      <a:pt x="416" y="380"/>
                      <a:pt x="415" y="383"/>
                      <a:pt x="414" y="385"/>
                    </a:cubicBezTo>
                    <a:cubicBezTo>
                      <a:pt x="412" y="387"/>
                      <a:pt x="409" y="388"/>
                      <a:pt x="407" y="390"/>
                    </a:cubicBezTo>
                    <a:cubicBezTo>
                      <a:pt x="376" y="381"/>
                      <a:pt x="357" y="385"/>
                      <a:pt x="335" y="414"/>
                    </a:cubicBezTo>
                    <a:cubicBezTo>
                      <a:pt x="332" y="415"/>
                      <a:pt x="330" y="415"/>
                      <a:pt x="328" y="415"/>
                    </a:cubicBezTo>
                    <a:cubicBezTo>
                      <a:pt x="322" y="416"/>
                      <a:pt x="316" y="416"/>
                      <a:pt x="309" y="414"/>
                    </a:cubicBezTo>
                    <a:cubicBezTo>
                      <a:pt x="307" y="414"/>
                      <a:pt x="305" y="413"/>
                      <a:pt x="302" y="412"/>
                    </a:cubicBezTo>
                    <a:cubicBezTo>
                      <a:pt x="283" y="393"/>
                      <a:pt x="267" y="377"/>
                      <a:pt x="240" y="385"/>
                    </a:cubicBezTo>
                    <a:cubicBezTo>
                      <a:pt x="236" y="385"/>
                      <a:pt x="244" y="397"/>
                      <a:pt x="237" y="404"/>
                    </a:cubicBezTo>
                    <a:cubicBezTo>
                      <a:pt x="236" y="406"/>
                      <a:pt x="234" y="407"/>
                      <a:pt x="232" y="408"/>
                    </a:cubicBezTo>
                    <a:cubicBezTo>
                      <a:pt x="230" y="409"/>
                      <a:pt x="228" y="409"/>
                      <a:pt x="227" y="409"/>
                    </a:cubicBezTo>
                    <a:cubicBezTo>
                      <a:pt x="219" y="407"/>
                      <a:pt x="214" y="397"/>
                      <a:pt x="203" y="397"/>
                    </a:cubicBezTo>
                    <a:cubicBezTo>
                      <a:pt x="201" y="398"/>
                      <a:pt x="199" y="399"/>
                      <a:pt x="197" y="400"/>
                    </a:cubicBezTo>
                    <a:cubicBezTo>
                      <a:pt x="197" y="398"/>
                      <a:pt x="196" y="396"/>
                      <a:pt x="195" y="394"/>
                    </a:cubicBezTo>
                    <a:cubicBezTo>
                      <a:pt x="185" y="372"/>
                      <a:pt x="169" y="380"/>
                      <a:pt x="153" y="386"/>
                    </a:cubicBezTo>
                    <a:cubicBezTo>
                      <a:pt x="150" y="387"/>
                      <a:pt x="148" y="387"/>
                      <a:pt x="145" y="388"/>
                    </a:cubicBezTo>
                    <a:cubicBezTo>
                      <a:pt x="139" y="389"/>
                      <a:pt x="131" y="393"/>
                      <a:pt x="127" y="389"/>
                    </a:cubicBezTo>
                    <a:cubicBezTo>
                      <a:pt x="108" y="369"/>
                      <a:pt x="96" y="365"/>
                      <a:pt x="68" y="362"/>
                    </a:cubicBezTo>
                    <a:cubicBezTo>
                      <a:pt x="66" y="361"/>
                      <a:pt x="63" y="359"/>
                      <a:pt x="61" y="358"/>
                    </a:cubicBezTo>
                    <a:cubicBezTo>
                      <a:pt x="56" y="356"/>
                      <a:pt x="51" y="352"/>
                      <a:pt x="45" y="350"/>
                    </a:cubicBezTo>
                    <a:cubicBezTo>
                      <a:pt x="45" y="354"/>
                      <a:pt x="45" y="354"/>
                      <a:pt x="45" y="358"/>
                    </a:cubicBezTo>
                    <a:cubicBezTo>
                      <a:pt x="45" y="360"/>
                      <a:pt x="44" y="362"/>
                      <a:pt x="44" y="364"/>
                    </a:cubicBezTo>
                    <a:cubicBezTo>
                      <a:pt x="42" y="367"/>
                      <a:pt x="38" y="369"/>
                      <a:pt x="31" y="369"/>
                    </a:cubicBezTo>
                    <a:cubicBezTo>
                      <a:pt x="28" y="369"/>
                      <a:pt x="25" y="369"/>
                      <a:pt x="23" y="369"/>
                    </a:cubicBezTo>
                    <a:cubicBezTo>
                      <a:pt x="11" y="367"/>
                      <a:pt x="0" y="363"/>
                      <a:pt x="3" y="350"/>
                    </a:cubicBezTo>
                    <a:cubicBezTo>
                      <a:pt x="10" y="327"/>
                      <a:pt x="34" y="319"/>
                      <a:pt x="47" y="304"/>
                    </a:cubicBezTo>
                    <a:cubicBezTo>
                      <a:pt x="49" y="302"/>
                      <a:pt x="50" y="299"/>
                      <a:pt x="52" y="297"/>
                    </a:cubicBezTo>
                    <a:cubicBezTo>
                      <a:pt x="53" y="295"/>
                      <a:pt x="55" y="293"/>
                      <a:pt x="57" y="291"/>
                    </a:cubicBezTo>
                    <a:cubicBezTo>
                      <a:pt x="58" y="289"/>
                      <a:pt x="60" y="286"/>
                      <a:pt x="62" y="284"/>
                    </a:cubicBezTo>
                    <a:cubicBezTo>
                      <a:pt x="108" y="215"/>
                      <a:pt x="153" y="145"/>
                      <a:pt x="188" y="69"/>
                    </a:cubicBezTo>
                    <a:cubicBezTo>
                      <a:pt x="189" y="66"/>
                      <a:pt x="190" y="63"/>
                      <a:pt x="192" y="60"/>
                    </a:cubicBezTo>
                    <a:cubicBezTo>
                      <a:pt x="196" y="55"/>
                      <a:pt x="203" y="46"/>
                      <a:pt x="211" y="39"/>
                    </a:cubicBezTo>
                    <a:cubicBezTo>
                      <a:pt x="213" y="37"/>
                      <a:pt x="215" y="36"/>
                      <a:pt x="216" y="34"/>
                    </a:cubicBezTo>
                    <a:cubicBezTo>
                      <a:pt x="236" y="0"/>
                      <a:pt x="275" y="31"/>
                      <a:pt x="276" y="61"/>
                    </a:cubicBezTo>
                    <a:cubicBezTo>
                      <a:pt x="277" y="64"/>
                      <a:pt x="277" y="66"/>
                      <a:pt x="278" y="69"/>
                    </a:cubicBezTo>
                    <a:cubicBezTo>
                      <a:pt x="281" y="76"/>
                      <a:pt x="284" y="83"/>
                      <a:pt x="289" y="88"/>
                    </a:cubicBezTo>
                    <a:cubicBezTo>
                      <a:pt x="289" y="89"/>
                      <a:pt x="290" y="91"/>
                      <a:pt x="290" y="92"/>
                    </a:cubicBezTo>
                    <a:cubicBezTo>
                      <a:pt x="292" y="97"/>
                      <a:pt x="293" y="102"/>
                      <a:pt x="295" y="106"/>
                    </a:cubicBezTo>
                    <a:cubicBezTo>
                      <a:pt x="296" y="112"/>
                      <a:pt x="298" y="117"/>
                      <a:pt x="299" y="122"/>
                    </a:cubicBezTo>
                    <a:cubicBezTo>
                      <a:pt x="314" y="145"/>
                      <a:pt x="334" y="163"/>
                      <a:pt x="350" y="182"/>
                    </a:cubicBezTo>
                    <a:cubicBezTo>
                      <a:pt x="354" y="186"/>
                      <a:pt x="357" y="191"/>
                      <a:pt x="361" y="195"/>
                    </a:cubicBezTo>
                    <a:cubicBezTo>
                      <a:pt x="383" y="220"/>
                      <a:pt x="403" y="246"/>
                      <a:pt x="420" y="273"/>
                    </a:cubicBezTo>
                    <a:cubicBezTo>
                      <a:pt x="422" y="275"/>
                      <a:pt x="423" y="277"/>
                      <a:pt x="425" y="280"/>
                    </a:cubicBezTo>
                    <a:cubicBezTo>
                      <a:pt x="429" y="290"/>
                      <a:pt x="434" y="300"/>
                      <a:pt x="440" y="309"/>
                    </a:cubicBezTo>
                    <a:cubicBezTo>
                      <a:pt x="442" y="311"/>
                      <a:pt x="443" y="313"/>
                      <a:pt x="444" y="315"/>
                    </a:cubicBezTo>
                    <a:cubicBezTo>
                      <a:pt x="453" y="326"/>
                      <a:pt x="462" y="336"/>
                      <a:pt x="470" y="345"/>
                    </a:cubicBezTo>
                    <a:cubicBezTo>
                      <a:pt x="472" y="347"/>
                      <a:pt x="473" y="349"/>
                      <a:pt x="474" y="351"/>
                    </a:cubicBezTo>
                    <a:cubicBezTo>
                      <a:pt x="477" y="358"/>
                      <a:pt x="489" y="365"/>
                      <a:pt x="487" y="376"/>
                    </a:cubicBezTo>
                    <a:cubicBezTo>
                      <a:pt x="487" y="378"/>
                      <a:pt x="488" y="381"/>
                      <a:pt x="488" y="383"/>
                    </a:cubicBezTo>
                    <a:cubicBezTo>
                      <a:pt x="488" y="386"/>
                      <a:pt x="488" y="389"/>
                      <a:pt x="488" y="392"/>
                    </a:cubicBezTo>
                    <a:cubicBezTo>
                      <a:pt x="489" y="393"/>
                      <a:pt x="491" y="395"/>
                      <a:pt x="493" y="397"/>
                    </a:cubicBezTo>
                    <a:cubicBezTo>
                      <a:pt x="490" y="396"/>
                      <a:pt x="488" y="395"/>
                      <a:pt x="485" y="395"/>
                    </a:cubicBezTo>
                    <a:cubicBezTo>
                      <a:pt x="481" y="394"/>
                      <a:pt x="478" y="393"/>
                      <a:pt x="475" y="391"/>
                    </a:cubicBezTo>
                    <a:cubicBezTo>
                      <a:pt x="473" y="390"/>
                      <a:pt x="472" y="389"/>
                      <a:pt x="470" y="388"/>
                    </a:cubicBezTo>
                    <a:cubicBezTo>
                      <a:pt x="457" y="369"/>
                      <a:pt x="430" y="348"/>
                      <a:pt x="409" y="356"/>
                    </a:cubicBezTo>
                    <a:cubicBezTo>
                      <a:pt x="406" y="357"/>
                      <a:pt x="404" y="358"/>
                      <a:pt x="402" y="360"/>
                    </a:cubicBezTo>
                    <a:cubicBezTo>
                      <a:pt x="402" y="361"/>
                      <a:pt x="400" y="360"/>
                      <a:pt x="398" y="360"/>
                    </a:cubicBezTo>
                    <a:cubicBezTo>
                      <a:pt x="397" y="361"/>
                      <a:pt x="396" y="362"/>
                      <a:pt x="401" y="366"/>
                    </a:cubicBezTo>
                    <a:cubicBezTo>
                      <a:pt x="404" y="367"/>
                      <a:pt x="407" y="368"/>
                      <a:pt x="410" y="370"/>
                    </a:cubicBezTo>
                    <a:cubicBezTo>
                      <a:pt x="413" y="372"/>
                      <a:pt x="415" y="374"/>
                      <a:pt x="418" y="376"/>
                    </a:cubicBezTo>
                    <a:cubicBezTo>
                      <a:pt x="417" y="376"/>
                      <a:pt x="417" y="376"/>
                      <a:pt x="417" y="377"/>
                    </a:cubicBezTo>
                    <a:close/>
                  </a:path>
                </a:pathLst>
              </a:custGeom>
              <a:solidFill>
                <a:srgbClr val="EDEDE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grpSp>
      <p:sp>
        <p:nvSpPr>
          <p:cNvPr id="2" name="Text Placeholder 1"/>
          <p:cNvSpPr>
            <a:spLocks noGrp="1"/>
          </p:cNvSpPr>
          <p:nvPr>
            <p:ph type="body" sz="quarter" idx="10"/>
          </p:nvPr>
        </p:nvSpPr>
        <p:spPr/>
        <p:txBody>
          <a:bodyPr>
            <a:normAutofit fontScale="92500" lnSpcReduction="10000"/>
          </a:bodyPr>
          <a:lstStyle/>
          <a:p>
            <a:r>
              <a:rPr lang="en-US" dirty="0"/>
              <a:t>FUTURE SCOPE OF THIS PROJECT</a:t>
            </a:r>
          </a:p>
        </p:txBody>
      </p:sp>
      <p:grpSp>
        <p:nvGrpSpPr>
          <p:cNvPr id="3" name="Group 2">
            <a:extLst>
              <a:ext uri="{FF2B5EF4-FFF2-40B4-BE49-F238E27FC236}">
                <a16:creationId xmlns:a16="http://schemas.microsoft.com/office/drawing/2014/main" id="{2440C96C-D819-4929-855D-4C0BA1F613F5}"/>
              </a:ext>
            </a:extLst>
          </p:cNvPr>
          <p:cNvGrpSpPr/>
          <p:nvPr/>
        </p:nvGrpSpPr>
        <p:grpSpPr>
          <a:xfrm>
            <a:off x="1742" y="5389258"/>
            <a:ext cx="12190258" cy="1468742"/>
            <a:chOff x="1742" y="5389258"/>
            <a:chExt cx="12190258" cy="1468742"/>
          </a:xfrm>
        </p:grpSpPr>
        <p:grpSp>
          <p:nvGrpSpPr>
            <p:cNvPr id="4" name="Group 3">
              <a:extLst>
                <a:ext uri="{FF2B5EF4-FFF2-40B4-BE49-F238E27FC236}">
                  <a16:creationId xmlns:a16="http://schemas.microsoft.com/office/drawing/2014/main" id="{B960993A-A3BA-4F39-BF4B-2110C3B8B5F6}"/>
                </a:ext>
              </a:extLst>
            </p:cNvPr>
            <p:cNvGrpSpPr/>
            <p:nvPr/>
          </p:nvGrpSpPr>
          <p:grpSpPr>
            <a:xfrm>
              <a:off x="5037541" y="5435629"/>
              <a:ext cx="3075791" cy="1422371"/>
              <a:chOff x="9116208" y="4547715"/>
              <a:chExt cx="3075791" cy="1422371"/>
            </a:xfrm>
          </p:grpSpPr>
          <p:sp>
            <p:nvSpPr>
              <p:cNvPr id="37" name="Oval 36">
                <a:extLst>
                  <a:ext uri="{FF2B5EF4-FFF2-40B4-BE49-F238E27FC236}">
                    <a16:creationId xmlns:a16="http://schemas.microsoft.com/office/drawing/2014/main" id="{20DD5E5A-F5B1-45E3-A3B5-F64CD1CEA190}"/>
                  </a:ext>
                </a:extLst>
              </p:cNvPr>
              <p:cNvSpPr/>
              <p:nvPr/>
            </p:nvSpPr>
            <p:spPr>
              <a:xfrm flipH="1">
                <a:off x="11405121" y="4811473"/>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Oval 37">
                <a:extLst>
                  <a:ext uri="{FF2B5EF4-FFF2-40B4-BE49-F238E27FC236}">
                    <a16:creationId xmlns:a16="http://schemas.microsoft.com/office/drawing/2014/main" id="{22F5C3DD-D988-43BF-9329-51D35BF6C171}"/>
                  </a:ext>
                </a:extLst>
              </p:cNvPr>
              <p:cNvSpPr/>
              <p:nvPr/>
            </p:nvSpPr>
            <p:spPr>
              <a:xfrm flipH="1">
                <a:off x="11155214" y="4568691"/>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Oval 38">
                <a:extLst>
                  <a:ext uri="{FF2B5EF4-FFF2-40B4-BE49-F238E27FC236}">
                    <a16:creationId xmlns:a16="http://schemas.microsoft.com/office/drawing/2014/main" id="{A0AD122D-717E-4B7F-869F-ECE6CB6A5DA8}"/>
                  </a:ext>
                </a:extLst>
              </p:cNvPr>
              <p:cNvSpPr/>
              <p:nvPr/>
            </p:nvSpPr>
            <p:spPr>
              <a:xfrm flipH="1">
                <a:off x="10772446" y="4568691"/>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0" name="Oval 39">
                <a:extLst>
                  <a:ext uri="{FF2B5EF4-FFF2-40B4-BE49-F238E27FC236}">
                    <a16:creationId xmlns:a16="http://schemas.microsoft.com/office/drawing/2014/main" id="{E3D56BDB-0497-4B84-A8EB-3E1454694114}"/>
                  </a:ext>
                </a:extLst>
              </p:cNvPr>
              <p:cNvSpPr/>
              <p:nvPr/>
            </p:nvSpPr>
            <p:spPr>
              <a:xfrm flipH="1">
                <a:off x="10318331" y="4692111"/>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1" name="Oval 40">
                <a:extLst>
                  <a:ext uri="{FF2B5EF4-FFF2-40B4-BE49-F238E27FC236}">
                    <a16:creationId xmlns:a16="http://schemas.microsoft.com/office/drawing/2014/main" id="{2B9B4BA0-4D49-4173-B70B-931E0676E695}"/>
                  </a:ext>
                </a:extLst>
              </p:cNvPr>
              <p:cNvSpPr/>
              <p:nvPr/>
            </p:nvSpPr>
            <p:spPr>
              <a:xfrm flipH="1">
                <a:off x="9828889" y="4547715"/>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2" name="Oval 41">
                <a:extLst>
                  <a:ext uri="{FF2B5EF4-FFF2-40B4-BE49-F238E27FC236}">
                    <a16:creationId xmlns:a16="http://schemas.microsoft.com/office/drawing/2014/main" id="{371A639D-BF10-469F-8BE7-66E06901B098}"/>
                  </a:ext>
                </a:extLst>
              </p:cNvPr>
              <p:cNvSpPr/>
              <p:nvPr/>
            </p:nvSpPr>
            <p:spPr>
              <a:xfrm flipH="1">
                <a:off x="9757833" y="4947098"/>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3" name="Rectangle 42">
                <a:extLst>
                  <a:ext uri="{FF2B5EF4-FFF2-40B4-BE49-F238E27FC236}">
                    <a16:creationId xmlns:a16="http://schemas.microsoft.com/office/drawing/2014/main" id="{1DB8E434-65AC-415E-93AA-F1FBDD0F887E}"/>
                  </a:ext>
                </a:extLst>
              </p:cNvPr>
              <p:cNvSpPr/>
              <p:nvPr/>
            </p:nvSpPr>
            <p:spPr>
              <a:xfrm flipH="1">
                <a:off x="9116208" y="5253027"/>
                <a:ext cx="3075791" cy="71705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4" name="Oval 43">
                <a:extLst>
                  <a:ext uri="{FF2B5EF4-FFF2-40B4-BE49-F238E27FC236}">
                    <a16:creationId xmlns:a16="http://schemas.microsoft.com/office/drawing/2014/main" id="{962513B3-2703-49E3-BB6D-4CA373E20E5B}"/>
                  </a:ext>
                </a:extLst>
              </p:cNvPr>
              <p:cNvSpPr/>
              <p:nvPr/>
            </p:nvSpPr>
            <p:spPr>
              <a:xfrm flipH="1">
                <a:off x="11143693" y="4817974"/>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5" name="Oval 44">
                <a:extLst>
                  <a:ext uri="{FF2B5EF4-FFF2-40B4-BE49-F238E27FC236}">
                    <a16:creationId xmlns:a16="http://schemas.microsoft.com/office/drawing/2014/main" id="{7048211F-D59A-4947-98AE-D07BB87A6931}"/>
                  </a:ext>
                </a:extLst>
              </p:cNvPr>
              <p:cNvSpPr/>
              <p:nvPr/>
            </p:nvSpPr>
            <p:spPr>
              <a:xfrm flipH="1">
                <a:off x="9440749" y="4805709"/>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5" name="Group 4">
              <a:extLst>
                <a:ext uri="{FF2B5EF4-FFF2-40B4-BE49-F238E27FC236}">
                  <a16:creationId xmlns:a16="http://schemas.microsoft.com/office/drawing/2014/main" id="{EF2ED0C1-4A9E-4308-A3DD-6028979E21E8}"/>
                </a:ext>
              </a:extLst>
            </p:cNvPr>
            <p:cNvGrpSpPr/>
            <p:nvPr/>
          </p:nvGrpSpPr>
          <p:grpSpPr>
            <a:xfrm>
              <a:off x="1742" y="5389258"/>
              <a:ext cx="5485937" cy="1468742"/>
              <a:chOff x="-51736" y="4638675"/>
              <a:chExt cx="4754749" cy="1418840"/>
            </a:xfrm>
            <a:solidFill>
              <a:schemeClr val="accent2">
                <a:lumMod val="20000"/>
                <a:lumOff val="80000"/>
              </a:schemeClr>
            </a:solidFill>
          </p:grpSpPr>
          <p:sp>
            <p:nvSpPr>
              <p:cNvPr id="25" name="Oval 24">
                <a:extLst>
                  <a:ext uri="{FF2B5EF4-FFF2-40B4-BE49-F238E27FC236}">
                    <a16:creationId xmlns:a16="http://schemas.microsoft.com/office/drawing/2014/main" id="{494266BD-94CA-4E2A-AEEB-F5493233AC5C}"/>
                  </a:ext>
                </a:extLst>
              </p:cNvPr>
              <p:cNvSpPr/>
              <p:nvPr/>
            </p:nvSpPr>
            <p:spPr>
              <a:xfrm>
                <a:off x="2199705" y="465057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6" name="Oval 25">
                <a:extLst>
                  <a:ext uri="{FF2B5EF4-FFF2-40B4-BE49-F238E27FC236}">
                    <a16:creationId xmlns:a16="http://schemas.microsoft.com/office/drawing/2014/main" id="{30A2B6DA-F85B-466F-ABEA-FB35AB79494F}"/>
                  </a:ext>
                </a:extLst>
              </p:cNvPr>
              <p:cNvSpPr/>
              <p:nvPr/>
            </p:nvSpPr>
            <p:spPr>
              <a:xfrm>
                <a:off x="1950125" y="502097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Oval 26">
                <a:extLst>
                  <a:ext uri="{FF2B5EF4-FFF2-40B4-BE49-F238E27FC236}">
                    <a16:creationId xmlns:a16="http://schemas.microsoft.com/office/drawing/2014/main" id="{2F6FA1B0-1D85-4BF9-B1AE-7CF1C24BD905}"/>
                  </a:ext>
                </a:extLst>
              </p:cNvPr>
              <p:cNvSpPr/>
              <p:nvPr/>
            </p:nvSpPr>
            <p:spPr>
              <a:xfrm>
                <a:off x="2772347"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Oval 27">
                <a:extLst>
                  <a:ext uri="{FF2B5EF4-FFF2-40B4-BE49-F238E27FC236}">
                    <a16:creationId xmlns:a16="http://schemas.microsoft.com/office/drawing/2014/main" id="{757FEB77-F247-482A-8856-CAE8E4444012}"/>
                  </a:ext>
                </a:extLst>
              </p:cNvPr>
              <p:cNvSpPr/>
              <p:nvPr/>
            </p:nvSpPr>
            <p:spPr>
              <a:xfrm>
                <a:off x="3188127" y="475790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Oval 28">
                <a:extLst>
                  <a:ext uri="{FF2B5EF4-FFF2-40B4-BE49-F238E27FC236}">
                    <a16:creationId xmlns:a16="http://schemas.microsoft.com/office/drawing/2014/main" id="{1F0EFEB4-30EA-4535-AD24-D25B017BC548}"/>
                  </a:ext>
                </a:extLst>
              </p:cNvPr>
              <p:cNvSpPr/>
              <p:nvPr/>
            </p:nvSpPr>
            <p:spPr>
              <a:xfrm>
                <a:off x="1610290" y="489745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Oval 29">
                <a:extLst>
                  <a:ext uri="{FF2B5EF4-FFF2-40B4-BE49-F238E27FC236}">
                    <a16:creationId xmlns:a16="http://schemas.microsoft.com/office/drawing/2014/main" id="{CCA99C30-57C5-4B89-A434-3EFA07DF3814}"/>
                  </a:ext>
                </a:extLst>
              </p:cNvPr>
              <p:cNvSpPr/>
              <p:nvPr/>
            </p:nvSpPr>
            <p:spPr>
              <a:xfrm>
                <a:off x="1101781" y="50642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Oval 30">
                <a:extLst>
                  <a:ext uri="{FF2B5EF4-FFF2-40B4-BE49-F238E27FC236}">
                    <a16:creationId xmlns:a16="http://schemas.microsoft.com/office/drawing/2014/main" id="{1E2AB238-5025-4AC4-8D1C-5425276183BD}"/>
                  </a:ext>
                </a:extLst>
              </p:cNvPr>
              <p:cNvSpPr/>
              <p:nvPr/>
            </p:nvSpPr>
            <p:spPr>
              <a:xfrm>
                <a:off x="3716510" y="4638675"/>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Oval 31">
                <a:extLst>
                  <a:ext uri="{FF2B5EF4-FFF2-40B4-BE49-F238E27FC236}">
                    <a16:creationId xmlns:a16="http://schemas.microsoft.com/office/drawing/2014/main" id="{51875F6F-1976-4608-9660-82995E0CF35F}"/>
                  </a:ext>
                </a:extLst>
              </p:cNvPr>
              <p:cNvSpPr/>
              <p:nvPr/>
            </p:nvSpPr>
            <p:spPr>
              <a:xfrm>
                <a:off x="3982933" y="499072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Rectangle 32">
                <a:extLst>
                  <a:ext uri="{FF2B5EF4-FFF2-40B4-BE49-F238E27FC236}">
                    <a16:creationId xmlns:a16="http://schemas.microsoft.com/office/drawing/2014/main" id="{F8C892CB-41C9-4AE6-9A64-E9108DE8EBA5}"/>
                  </a:ext>
                </a:extLst>
              </p:cNvPr>
              <p:cNvSpPr/>
              <p:nvPr/>
            </p:nvSpPr>
            <p:spPr>
              <a:xfrm>
                <a:off x="-51736" y="5584841"/>
                <a:ext cx="4364607" cy="47267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4" name="Oval 33">
                <a:extLst>
                  <a:ext uri="{FF2B5EF4-FFF2-40B4-BE49-F238E27FC236}">
                    <a16:creationId xmlns:a16="http://schemas.microsoft.com/office/drawing/2014/main" id="{27632A26-6214-467B-AEF1-E861937A5BD3}"/>
                  </a:ext>
                </a:extLst>
              </p:cNvPr>
              <p:cNvSpPr/>
              <p:nvPr/>
            </p:nvSpPr>
            <p:spPr>
              <a:xfrm>
                <a:off x="2432439" y="487948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Oval 34">
                <a:extLst>
                  <a:ext uri="{FF2B5EF4-FFF2-40B4-BE49-F238E27FC236}">
                    <a16:creationId xmlns:a16="http://schemas.microsoft.com/office/drawing/2014/main" id="{28C3D3EB-7D69-40A1-8B99-BE5D7EFA28D1}"/>
                  </a:ext>
                </a:extLst>
              </p:cNvPr>
              <p:cNvSpPr/>
              <p:nvPr/>
            </p:nvSpPr>
            <p:spPr>
              <a:xfrm>
                <a:off x="699964" y="530095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Oval 35">
                <a:extLst>
                  <a:ext uri="{FF2B5EF4-FFF2-40B4-BE49-F238E27FC236}">
                    <a16:creationId xmlns:a16="http://schemas.microsoft.com/office/drawing/2014/main" id="{BD07C222-D6BD-48BE-8B3B-D62BD4EA8A69}"/>
                  </a:ext>
                </a:extLst>
              </p:cNvPr>
              <p:cNvSpPr/>
              <p:nvPr/>
            </p:nvSpPr>
            <p:spPr>
              <a:xfrm>
                <a:off x="43137" y="519566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6" name="Oval 5">
              <a:extLst>
                <a:ext uri="{FF2B5EF4-FFF2-40B4-BE49-F238E27FC236}">
                  <a16:creationId xmlns:a16="http://schemas.microsoft.com/office/drawing/2014/main" id="{70D89D4B-5FD6-45F0-8CCA-3910A0235AB0}"/>
                </a:ext>
              </a:extLst>
            </p:cNvPr>
            <p:cNvSpPr/>
            <p:nvPr/>
          </p:nvSpPr>
          <p:spPr>
            <a:xfrm flipH="1">
              <a:off x="2696897" y="6099319"/>
              <a:ext cx="509632" cy="524667"/>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현 96">
              <a:extLst>
                <a:ext uri="{FF2B5EF4-FFF2-40B4-BE49-F238E27FC236}">
                  <a16:creationId xmlns:a16="http://schemas.microsoft.com/office/drawing/2014/main" id="{2DC2DDC3-3DCA-4B7C-8858-9FA9AE3094FD}"/>
                </a:ext>
              </a:extLst>
            </p:cNvPr>
            <p:cNvSpPr/>
            <p:nvPr/>
          </p:nvSpPr>
          <p:spPr>
            <a:xfrm>
              <a:off x="3328527" y="6058687"/>
              <a:ext cx="784657" cy="784657"/>
            </a:xfrm>
            <a:prstGeom prst="chord">
              <a:avLst>
                <a:gd name="adj1" fmla="val 10904884"/>
                <a:gd name="adj2" fmla="val 21584496"/>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 name="현 97">
              <a:extLst>
                <a:ext uri="{FF2B5EF4-FFF2-40B4-BE49-F238E27FC236}">
                  <a16:creationId xmlns:a16="http://schemas.microsoft.com/office/drawing/2014/main" id="{8AE3C832-9B8B-4A42-BA9B-3A2C43060C6F}"/>
                </a:ext>
              </a:extLst>
            </p:cNvPr>
            <p:cNvSpPr/>
            <p:nvPr/>
          </p:nvSpPr>
          <p:spPr>
            <a:xfrm>
              <a:off x="4554915" y="6352929"/>
              <a:ext cx="492156" cy="492156"/>
            </a:xfrm>
            <a:prstGeom prst="chord">
              <a:avLst>
                <a:gd name="adj1" fmla="val 10904884"/>
                <a:gd name="adj2" fmla="val 21584496"/>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현 96">
              <a:extLst>
                <a:ext uri="{FF2B5EF4-FFF2-40B4-BE49-F238E27FC236}">
                  <a16:creationId xmlns:a16="http://schemas.microsoft.com/office/drawing/2014/main" id="{2A9CA2F8-2B75-4F28-B3FE-8004A02F532E}"/>
                </a:ext>
              </a:extLst>
            </p:cNvPr>
            <p:cNvSpPr/>
            <p:nvPr/>
          </p:nvSpPr>
          <p:spPr>
            <a:xfrm>
              <a:off x="3972848" y="5984118"/>
              <a:ext cx="784657" cy="784657"/>
            </a:xfrm>
            <a:prstGeom prst="chord">
              <a:avLst>
                <a:gd name="adj1" fmla="val 10904884"/>
                <a:gd name="adj2" fmla="val 21584496"/>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0" name="Group 9">
              <a:extLst>
                <a:ext uri="{FF2B5EF4-FFF2-40B4-BE49-F238E27FC236}">
                  <a16:creationId xmlns:a16="http://schemas.microsoft.com/office/drawing/2014/main" id="{FF0FFBE3-B0E9-47B5-85AF-99EA25F6381E}"/>
                </a:ext>
              </a:extLst>
            </p:cNvPr>
            <p:cNvGrpSpPr/>
            <p:nvPr/>
          </p:nvGrpSpPr>
          <p:grpSpPr>
            <a:xfrm flipH="1">
              <a:off x="7769092" y="5591016"/>
              <a:ext cx="4422908" cy="1266984"/>
              <a:chOff x="8005970" y="4483310"/>
              <a:chExt cx="4422908" cy="1266984"/>
            </a:xfrm>
          </p:grpSpPr>
          <p:sp>
            <p:nvSpPr>
              <p:cNvPr id="11" name="Oval 10">
                <a:extLst>
                  <a:ext uri="{FF2B5EF4-FFF2-40B4-BE49-F238E27FC236}">
                    <a16:creationId xmlns:a16="http://schemas.microsoft.com/office/drawing/2014/main" id="{DC532890-207E-4E00-A107-786461B7E821}"/>
                  </a:ext>
                </a:extLst>
              </p:cNvPr>
              <p:cNvSpPr/>
              <p:nvPr/>
            </p:nvSpPr>
            <p:spPr>
              <a:xfrm flipH="1">
                <a:off x="11642407" y="4717018"/>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Oval 11">
                <a:extLst>
                  <a:ext uri="{FF2B5EF4-FFF2-40B4-BE49-F238E27FC236}">
                    <a16:creationId xmlns:a16="http://schemas.microsoft.com/office/drawing/2014/main" id="{96DEB736-37F8-4CAF-9607-9F143D0134AC}"/>
                  </a:ext>
                </a:extLst>
              </p:cNvPr>
              <p:cNvSpPr/>
              <p:nvPr/>
            </p:nvSpPr>
            <p:spPr>
              <a:xfrm flipH="1">
                <a:off x="11155214" y="4568691"/>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Oval 12">
                <a:extLst>
                  <a:ext uri="{FF2B5EF4-FFF2-40B4-BE49-F238E27FC236}">
                    <a16:creationId xmlns:a16="http://schemas.microsoft.com/office/drawing/2014/main" id="{80742A5D-0BC6-4811-B7F2-2C8AA6EB7503}"/>
                  </a:ext>
                </a:extLst>
              </p:cNvPr>
              <p:cNvSpPr/>
              <p:nvPr/>
            </p:nvSpPr>
            <p:spPr>
              <a:xfrm flipH="1">
                <a:off x="10656333" y="4532227"/>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Oval 13">
                <a:extLst>
                  <a:ext uri="{FF2B5EF4-FFF2-40B4-BE49-F238E27FC236}">
                    <a16:creationId xmlns:a16="http://schemas.microsoft.com/office/drawing/2014/main" id="{C3A2C426-5843-440F-A444-8A2C838BEE49}"/>
                  </a:ext>
                </a:extLst>
              </p:cNvPr>
              <p:cNvSpPr/>
              <p:nvPr/>
            </p:nvSpPr>
            <p:spPr>
              <a:xfrm flipH="1">
                <a:off x="10227408" y="4630410"/>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5" name="Oval 14">
                <a:extLst>
                  <a:ext uri="{FF2B5EF4-FFF2-40B4-BE49-F238E27FC236}">
                    <a16:creationId xmlns:a16="http://schemas.microsoft.com/office/drawing/2014/main" id="{42EC4035-4447-4AFD-8FA1-4091E9B1452A}"/>
                  </a:ext>
                </a:extLst>
              </p:cNvPr>
              <p:cNvSpPr/>
              <p:nvPr/>
            </p:nvSpPr>
            <p:spPr>
              <a:xfrm flipH="1">
                <a:off x="9634684" y="4523334"/>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6" name="Oval 15">
                <a:extLst>
                  <a:ext uri="{FF2B5EF4-FFF2-40B4-BE49-F238E27FC236}">
                    <a16:creationId xmlns:a16="http://schemas.microsoft.com/office/drawing/2014/main" id="{194596DE-9C5A-471C-A74E-60FB1891A91C}"/>
                  </a:ext>
                </a:extLst>
              </p:cNvPr>
              <p:cNvSpPr/>
              <p:nvPr/>
            </p:nvSpPr>
            <p:spPr>
              <a:xfrm flipH="1">
                <a:off x="9757833" y="4947098"/>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7" name="Rectangle 16">
                <a:extLst>
                  <a:ext uri="{FF2B5EF4-FFF2-40B4-BE49-F238E27FC236}">
                    <a16:creationId xmlns:a16="http://schemas.microsoft.com/office/drawing/2014/main" id="{4678CBD9-5E52-48F4-9DFC-A54DF1BAA37B}"/>
                  </a:ext>
                </a:extLst>
              </p:cNvPr>
              <p:cNvSpPr/>
              <p:nvPr/>
            </p:nvSpPr>
            <p:spPr>
              <a:xfrm flipH="1">
                <a:off x="8007712" y="5033235"/>
                <a:ext cx="4159392" cy="717059"/>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Oval 17">
                <a:extLst>
                  <a:ext uri="{FF2B5EF4-FFF2-40B4-BE49-F238E27FC236}">
                    <a16:creationId xmlns:a16="http://schemas.microsoft.com/office/drawing/2014/main" id="{9C2CB7AF-BFE1-43C6-906F-E804C828B543}"/>
                  </a:ext>
                </a:extLst>
              </p:cNvPr>
              <p:cNvSpPr/>
              <p:nvPr/>
            </p:nvSpPr>
            <p:spPr>
              <a:xfrm flipH="1">
                <a:off x="11143693" y="4817974"/>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9" name="Oval 18">
                <a:extLst>
                  <a:ext uri="{FF2B5EF4-FFF2-40B4-BE49-F238E27FC236}">
                    <a16:creationId xmlns:a16="http://schemas.microsoft.com/office/drawing/2014/main" id="{A20E088B-6A98-4EF8-9310-B7F2D97AFBE2}"/>
                  </a:ext>
                </a:extLst>
              </p:cNvPr>
              <p:cNvSpPr/>
              <p:nvPr/>
            </p:nvSpPr>
            <p:spPr>
              <a:xfrm flipH="1">
                <a:off x="9332942" y="4727306"/>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19">
                <a:extLst>
                  <a:ext uri="{FF2B5EF4-FFF2-40B4-BE49-F238E27FC236}">
                    <a16:creationId xmlns:a16="http://schemas.microsoft.com/office/drawing/2014/main" id="{74E3006B-EC70-4059-BAB4-F659916B48BD}"/>
                  </a:ext>
                </a:extLst>
              </p:cNvPr>
              <p:cNvSpPr/>
              <p:nvPr/>
            </p:nvSpPr>
            <p:spPr>
              <a:xfrm flipH="1">
                <a:off x="8736184" y="4717018"/>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Oval 20">
                <a:extLst>
                  <a:ext uri="{FF2B5EF4-FFF2-40B4-BE49-F238E27FC236}">
                    <a16:creationId xmlns:a16="http://schemas.microsoft.com/office/drawing/2014/main" id="{7DD4E56C-628A-4527-8E91-A488AB3D8EFB}"/>
                  </a:ext>
                </a:extLst>
              </p:cNvPr>
              <p:cNvSpPr/>
              <p:nvPr/>
            </p:nvSpPr>
            <p:spPr>
              <a:xfrm flipH="1">
                <a:off x="8490456" y="4820098"/>
                <a:ext cx="393236" cy="372703"/>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2" name="Oval 21">
                <a:extLst>
                  <a:ext uri="{FF2B5EF4-FFF2-40B4-BE49-F238E27FC236}">
                    <a16:creationId xmlns:a16="http://schemas.microsoft.com/office/drawing/2014/main" id="{CB343716-66E6-4D77-B365-BE7940117690}"/>
                  </a:ext>
                </a:extLst>
              </p:cNvPr>
              <p:cNvSpPr/>
              <p:nvPr/>
            </p:nvSpPr>
            <p:spPr>
              <a:xfrm flipH="1">
                <a:off x="8009669" y="4845022"/>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Oval 22">
                <a:extLst>
                  <a:ext uri="{FF2B5EF4-FFF2-40B4-BE49-F238E27FC236}">
                    <a16:creationId xmlns:a16="http://schemas.microsoft.com/office/drawing/2014/main" id="{54858869-AF76-4CC2-B868-503C25BDB32D}"/>
                  </a:ext>
                </a:extLst>
              </p:cNvPr>
              <p:cNvSpPr/>
              <p:nvPr/>
            </p:nvSpPr>
            <p:spPr>
              <a:xfrm flipH="1">
                <a:off x="8104585" y="4483310"/>
                <a:ext cx="786471" cy="745406"/>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Oval 23">
                <a:extLst>
                  <a:ext uri="{FF2B5EF4-FFF2-40B4-BE49-F238E27FC236}">
                    <a16:creationId xmlns:a16="http://schemas.microsoft.com/office/drawing/2014/main" id="{742F65CA-0AED-4C22-9A84-8730D86B4672}"/>
                  </a:ext>
                </a:extLst>
              </p:cNvPr>
              <p:cNvSpPr/>
              <p:nvPr/>
            </p:nvSpPr>
            <p:spPr>
              <a:xfrm flipH="1">
                <a:off x="8005970" y="4772493"/>
                <a:ext cx="456127" cy="432311"/>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grpSp>
      <p:grpSp>
        <p:nvGrpSpPr>
          <p:cNvPr id="46" name="Group 45">
            <a:extLst>
              <a:ext uri="{FF2B5EF4-FFF2-40B4-BE49-F238E27FC236}">
                <a16:creationId xmlns:a16="http://schemas.microsoft.com/office/drawing/2014/main" id="{D11663FA-6FDF-407B-8A8C-1F92C78EEE1B}"/>
              </a:ext>
            </a:extLst>
          </p:cNvPr>
          <p:cNvGrpSpPr/>
          <p:nvPr/>
        </p:nvGrpSpPr>
        <p:grpSpPr>
          <a:xfrm>
            <a:off x="-3372" y="5771636"/>
            <a:ext cx="12195372" cy="1095420"/>
            <a:chOff x="-3372" y="5771636"/>
            <a:chExt cx="12195372" cy="1095420"/>
          </a:xfrm>
        </p:grpSpPr>
        <p:grpSp>
          <p:nvGrpSpPr>
            <p:cNvPr id="47" name="Group 46">
              <a:extLst>
                <a:ext uri="{FF2B5EF4-FFF2-40B4-BE49-F238E27FC236}">
                  <a16:creationId xmlns:a16="http://schemas.microsoft.com/office/drawing/2014/main" id="{C9E5CA08-1264-42DB-ADD7-3860A259EACA}"/>
                </a:ext>
              </a:extLst>
            </p:cNvPr>
            <p:cNvGrpSpPr/>
            <p:nvPr/>
          </p:nvGrpSpPr>
          <p:grpSpPr>
            <a:xfrm>
              <a:off x="-3372" y="6002404"/>
              <a:ext cx="2653222" cy="855594"/>
              <a:chOff x="5208276" y="5677120"/>
              <a:chExt cx="3880949" cy="1251508"/>
            </a:xfrm>
            <a:solidFill>
              <a:schemeClr val="bg1"/>
            </a:solidFill>
          </p:grpSpPr>
          <p:sp>
            <p:nvSpPr>
              <p:cNvPr id="88" name="Oval 87">
                <a:extLst>
                  <a:ext uri="{FF2B5EF4-FFF2-40B4-BE49-F238E27FC236}">
                    <a16:creationId xmlns:a16="http://schemas.microsoft.com/office/drawing/2014/main" id="{4AF4DC26-6030-4633-BC08-EA834897BB90}"/>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Oval 88">
                <a:extLst>
                  <a:ext uri="{FF2B5EF4-FFF2-40B4-BE49-F238E27FC236}">
                    <a16:creationId xmlns:a16="http://schemas.microsoft.com/office/drawing/2014/main" id="{11D7B596-C87B-4749-8B10-754107CB47DF}"/>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Oval 89">
                <a:extLst>
                  <a:ext uri="{FF2B5EF4-FFF2-40B4-BE49-F238E27FC236}">
                    <a16:creationId xmlns:a16="http://schemas.microsoft.com/office/drawing/2014/main" id="{2FBD4C54-A061-41E5-B4B2-E153D63C246C}"/>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Oval 90">
                <a:extLst>
                  <a:ext uri="{FF2B5EF4-FFF2-40B4-BE49-F238E27FC236}">
                    <a16:creationId xmlns:a16="http://schemas.microsoft.com/office/drawing/2014/main" id="{6AB0D49B-38D7-49AD-B670-E963CB898BD1}"/>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Oval 91">
                <a:extLst>
                  <a:ext uri="{FF2B5EF4-FFF2-40B4-BE49-F238E27FC236}">
                    <a16:creationId xmlns:a16="http://schemas.microsoft.com/office/drawing/2014/main" id="{E8FD0844-E2E1-440F-81CB-5413983DDE83}"/>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3" name="Oval 92">
                <a:extLst>
                  <a:ext uri="{FF2B5EF4-FFF2-40B4-BE49-F238E27FC236}">
                    <a16:creationId xmlns:a16="http://schemas.microsoft.com/office/drawing/2014/main" id="{17456F7C-39F1-405B-9EB9-BCCFA8A16AC1}"/>
                  </a:ext>
                </a:extLst>
              </p:cNvPr>
              <p:cNvSpPr/>
              <p:nvPr/>
            </p:nvSpPr>
            <p:spPr>
              <a:xfrm>
                <a:off x="5827426" y="5940423"/>
                <a:ext cx="988205" cy="9882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4" name="Oval 93">
                <a:extLst>
                  <a:ext uri="{FF2B5EF4-FFF2-40B4-BE49-F238E27FC236}">
                    <a16:creationId xmlns:a16="http://schemas.microsoft.com/office/drawing/2014/main" id="{7F10A4A3-FB4B-4C92-BA6D-088512DEE29A}"/>
                  </a:ext>
                </a:extLst>
              </p:cNvPr>
              <p:cNvSpPr/>
              <p:nvPr/>
            </p:nvSpPr>
            <p:spPr>
              <a:xfrm>
                <a:off x="8028027" y="5677120"/>
                <a:ext cx="995012" cy="9950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5" name="Oval 94">
                <a:extLst>
                  <a:ext uri="{FF2B5EF4-FFF2-40B4-BE49-F238E27FC236}">
                    <a16:creationId xmlns:a16="http://schemas.microsoft.com/office/drawing/2014/main" id="{B019979D-6B48-4FE0-BAC5-30215C2E19B3}"/>
                  </a:ext>
                </a:extLst>
              </p:cNvPr>
              <p:cNvSpPr/>
              <p:nvPr/>
            </p:nvSpPr>
            <p:spPr>
              <a:xfrm>
                <a:off x="8369145" y="618281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ectangle 95">
                <a:extLst>
                  <a:ext uri="{FF2B5EF4-FFF2-40B4-BE49-F238E27FC236}">
                    <a16:creationId xmlns:a16="http://schemas.microsoft.com/office/drawing/2014/main" id="{E6A93615-17CC-42D7-8695-6891BB9BB6B5}"/>
                  </a:ext>
                </a:extLst>
              </p:cNvPr>
              <p:cNvSpPr/>
              <p:nvPr/>
            </p:nvSpPr>
            <p:spPr>
              <a:xfrm>
                <a:off x="5208276" y="6761949"/>
                <a:ext cx="3880949" cy="16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Oval 96">
                <a:extLst>
                  <a:ext uri="{FF2B5EF4-FFF2-40B4-BE49-F238E27FC236}">
                    <a16:creationId xmlns:a16="http://schemas.microsoft.com/office/drawing/2014/main" id="{D597A8DC-7105-457F-8F5A-53BAE83A70C8}"/>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8" name="Oval 97">
                <a:extLst>
                  <a:ext uri="{FF2B5EF4-FFF2-40B4-BE49-F238E27FC236}">
                    <a16:creationId xmlns:a16="http://schemas.microsoft.com/office/drawing/2014/main" id="{04137F63-806D-4D5A-95B0-78A7747853F1}"/>
                  </a:ext>
                </a:extLst>
              </p:cNvPr>
              <p:cNvSpPr/>
              <p:nvPr/>
            </p:nvSpPr>
            <p:spPr>
              <a:xfrm>
                <a:off x="5427788" y="607574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99" name="Oval 98">
                <a:extLst>
                  <a:ext uri="{FF2B5EF4-FFF2-40B4-BE49-F238E27FC236}">
                    <a16:creationId xmlns:a16="http://schemas.microsoft.com/office/drawing/2014/main" id="{B37DAA43-D9C5-44EB-BB99-DBA278B7C223}"/>
                  </a:ext>
                </a:extLst>
              </p:cNvPr>
              <p:cNvSpPr/>
              <p:nvPr/>
            </p:nvSpPr>
            <p:spPr>
              <a:xfrm>
                <a:off x="5213208" y="6320028"/>
                <a:ext cx="595719" cy="59572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0" name="Oval 99">
                <a:extLst>
                  <a:ext uri="{FF2B5EF4-FFF2-40B4-BE49-F238E27FC236}">
                    <a16:creationId xmlns:a16="http://schemas.microsoft.com/office/drawing/2014/main" id="{91A43245-6B9C-4C70-A6C8-8C6758FDF185}"/>
                  </a:ext>
                </a:extLst>
              </p:cNvPr>
              <p:cNvSpPr/>
              <p:nvPr/>
            </p:nvSpPr>
            <p:spPr>
              <a:xfrm>
                <a:off x="7799510" y="618268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8" name="Group 47">
              <a:extLst>
                <a:ext uri="{FF2B5EF4-FFF2-40B4-BE49-F238E27FC236}">
                  <a16:creationId xmlns:a16="http://schemas.microsoft.com/office/drawing/2014/main" id="{A9A6EF96-96E2-44D8-8AFF-B5119E22BEB4}"/>
                </a:ext>
              </a:extLst>
            </p:cNvPr>
            <p:cNvGrpSpPr/>
            <p:nvPr/>
          </p:nvGrpSpPr>
          <p:grpSpPr>
            <a:xfrm>
              <a:off x="2503359" y="5771636"/>
              <a:ext cx="3430784" cy="1086364"/>
              <a:chOff x="5096347" y="5677120"/>
              <a:chExt cx="3992878" cy="1264356"/>
            </a:xfrm>
            <a:solidFill>
              <a:schemeClr val="bg1"/>
            </a:solidFill>
          </p:grpSpPr>
          <p:sp>
            <p:nvSpPr>
              <p:cNvPr id="75" name="Oval 74">
                <a:extLst>
                  <a:ext uri="{FF2B5EF4-FFF2-40B4-BE49-F238E27FC236}">
                    <a16:creationId xmlns:a16="http://schemas.microsoft.com/office/drawing/2014/main" id="{478A4B2F-AEE2-43F4-A23D-4A5F37AE26C0}"/>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6" name="Oval 75">
                <a:extLst>
                  <a:ext uri="{FF2B5EF4-FFF2-40B4-BE49-F238E27FC236}">
                    <a16:creationId xmlns:a16="http://schemas.microsoft.com/office/drawing/2014/main" id="{D7707014-2004-40A0-AA8A-32AA4AA03C3C}"/>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7" name="Oval 76">
                <a:extLst>
                  <a:ext uri="{FF2B5EF4-FFF2-40B4-BE49-F238E27FC236}">
                    <a16:creationId xmlns:a16="http://schemas.microsoft.com/office/drawing/2014/main" id="{20E99F73-BD35-4199-9274-79196AE5EF0B}"/>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Oval 77">
                <a:extLst>
                  <a:ext uri="{FF2B5EF4-FFF2-40B4-BE49-F238E27FC236}">
                    <a16:creationId xmlns:a16="http://schemas.microsoft.com/office/drawing/2014/main" id="{CA1108EF-C6B5-473F-853B-E45F2D54857D}"/>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Oval 78">
                <a:extLst>
                  <a:ext uri="{FF2B5EF4-FFF2-40B4-BE49-F238E27FC236}">
                    <a16:creationId xmlns:a16="http://schemas.microsoft.com/office/drawing/2014/main" id="{7695C5EE-96FF-4D24-BC3D-F6AA94D46974}"/>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Oval 79">
                <a:extLst>
                  <a:ext uri="{FF2B5EF4-FFF2-40B4-BE49-F238E27FC236}">
                    <a16:creationId xmlns:a16="http://schemas.microsoft.com/office/drawing/2014/main" id="{4704EBBB-E74C-4909-841E-B459138432D5}"/>
                  </a:ext>
                </a:extLst>
              </p:cNvPr>
              <p:cNvSpPr/>
              <p:nvPr/>
            </p:nvSpPr>
            <p:spPr>
              <a:xfrm>
                <a:off x="5827426" y="5940423"/>
                <a:ext cx="988205" cy="98820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1" name="Oval 80">
                <a:extLst>
                  <a:ext uri="{FF2B5EF4-FFF2-40B4-BE49-F238E27FC236}">
                    <a16:creationId xmlns:a16="http://schemas.microsoft.com/office/drawing/2014/main" id="{7F4A20FE-6A94-463D-8950-9E460F88EFBD}"/>
                  </a:ext>
                </a:extLst>
              </p:cNvPr>
              <p:cNvSpPr/>
              <p:nvPr/>
            </p:nvSpPr>
            <p:spPr>
              <a:xfrm>
                <a:off x="8028027" y="5677120"/>
                <a:ext cx="995012" cy="995011"/>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2" name="Oval 81">
                <a:extLst>
                  <a:ext uri="{FF2B5EF4-FFF2-40B4-BE49-F238E27FC236}">
                    <a16:creationId xmlns:a16="http://schemas.microsoft.com/office/drawing/2014/main" id="{8402DB97-E92C-4159-AB96-16B6A09863E7}"/>
                  </a:ext>
                </a:extLst>
              </p:cNvPr>
              <p:cNvSpPr/>
              <p:nvPr/>
            </p:nvSpPr>
            <p:spPr>
              <a:xfrm>
                <a:off x="8369145" y="622139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Rectangle 82">
                <a:extLst>
                  <a:ext uri="{FF2B5EF4-FFF2-40B4-BE49-F238E27FC236}">
                    <a16:creationId xmlns:a16="http://schemas.microsoft.com/office/drawing/2014/main" id="{C03FD416-A5E1-4FB1-9E26-7C6AFFBBF14D}"/>
                  </a:ext>
                </a:extLst>
              </p:cNvPr>
              <p:cNvSpPr/>
              <p:nvPr/>
            </p:nvSpPr>
            <p:spPr>
              <a:xfrm>
                <a:off x="5208276" y="6770752"/>
                <a:ext cx="3880949" cy="16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Oval 83">
                <a:extLst>
                  <a:ext uri="{FF2B5EF4-FFF2-40B4-BE49-F238E27FC236}">
                    <a16:creationId xmlns:a16="http://schemas.microsoft.com/office/drawing/2014/main" id="{0057D14B-B5A6-47A6-9D14-191CBD4F4326}"/>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5" name="Oval 84">
                <a:extLst>
                  <a:ext uri="{FF2B5EF4-FFF2-40B4-BE49-F238E27FC236}">
                    <a16:creationId xmlns:a16="http://schemas.microsoft.com/office/drawing/2014/main" id="{71CC8A54-4643-4474-9E48-16B412F0F19D}"/>
                  </a:ext>
                </a:extLst>
              </p:cNvPr>
              <p:cNvSpPr/>
              <p:nvPr/>
            </p:nvSpPr>
            <p:spPr>
              <a:xfrm>
                <a:off x="5427788" y="607574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6" name="Oval 85">
                <a:extLst>
                  <a:ext uri="{FF2B5EF4-FFF2-40B4-BE49-F238E27FC236}">
                    <a16:creationId xmlns:a16="http://schemas.microsoft.com/office/drawing/2014/main" id="{99ED768F-8776-40B1-8513-B521AAA4A590}"/>
                  </a:ext>
                </a:extLst>
              </p:cNvPr>
              <p:cNvSpPr/>
              <p:nvPr/>
            </p:nvSpPr>
            <p:spPr>
              <a:xfrm>
                <a:off x="5096347" y="6288693"/>
                <a:ext cx="595719" cy="59571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7" name="Oval 86">
                <a:extLst>
                  <a:ext uri="{FF2B5EF4-FFF2-40B4-BE49-F238E27FC236}">
                    <a16:creationId xmlns:a16="http://schemas.microsoft.com/office/drawing/2014/main" id="{31DDF393-9352-4EE7-971F-358185149806}"/>
                  </a:ext>
                </a:extLst>
              </p:cNvPr>
              <p:cNvSpPr/>
              <p:nvPr/>
            </p:nvSpPr>
            <p:spPr>
              <a:xfrm>
                <a:off x="7799510" y="618268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49" name="Group 48">
              <a:extLst>
                <a:ext uri="{FF2B5EF4-FFF2-40B4-BE49-F238E27FC236}">
                  <a16:creationId xmlns:a16="http://schemas.microsoft.com/office/drawing/2014/main" id="{26B1D093-C05C-4AF3-B411-6620DFA0ACCC}"/>
                </a:ext>
              </a:extLst>
            </p:cNvPr>
            <p:cNvGrpSpPr/>
            <p:nvPr/>
          </p:nvGrpSpPr>
          <p:grpSpPr>
            <a:xfrm flipH="1">
              <a:off x="5677557" y="5865298"/>
              <a:ext cx="3459076" cy="994002"/>
              <a:chOff x="5176824" y="5783050"/>
              <a:chExt cx="4025805" cy="1156862"/>
            </a:xfrm>
            <a:solidFill>
              <a:schemeClr val="bg1"/>
            </a:solidFill>
          </p:grpSpPr>
          <p:sp>
            <p:nvSpPr>
              <p:cNvPr id="63" name="Oval 62">
                <a:extLst>
                  <a:ext uri="{FF2B5EF4-FFF2-40B4-BE49-F238E27FC236}">
                    <a16:creationId xmlns:a16="http://schemas.microsoft.com/office/drawing/2014/main" id="{3BC6041A-2DD3-48D1-A5ED-21C25C73329C}"/>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4" name="Oval 63">
                <a:extLst>
                  <a:ext uri="{FF2B5EF4-FFF2-40B4-BE49-F238E27FC236}">
                    <a16:creationId xmlns:a16="http://schemas.microsoft.com/office/drawing/2014/main" id="{BC1C0F99-2E33-47C1-A091-9FEB13D077D2}"/>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5" name="Oval 64">
                <a:extLst>
                  <a:ext uri="{FF2B5EF4-FFF2-40B4-BE49-F238E27FC236}">
                    <a16:creationId xmlns:a16="http://schemas.microsoft.com/office/drawing/2014/main" id="{7E5B1D78-6B01-4076-8708-C345A7409F2D}"/>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Oval 65">
                <a:extLst>
                  <a:ext uri="{FF2B5EF4-FFF2-40B4-BE49-F238E27FC236}">
                    <a16:creationId xmlns:a16="http://schemas.microsoft.com/office/drawing/2014/main" id="{C9F17BDD-DA58-407D-ABE2-B81BABBBFEFF}"/>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Oval 66">
                <a:extLst>
                  <a:ext uri="{FF2B5EF4-FFF2-40B4-BE49-F238E27FC236}">
                    <a16:creationId xmlns:a16="http://schemas.microsoft.com/office/drawing/2014/main" id="{D520A622-D6CB-4202-97EC-3639AEF494C2}"/>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8" name="Oval 67">
                <a:extLst>
                  <a:ext uri="{FF2B5EF4-FFF2-40B4-BE49-F238E27FC236}">
                    <a16:creationId xmlns:a16="http://schemas.microsoft.com/office/drawing/2014/main" id="{B9597B28-2C9E-40CF-912D-F7EF3EEAD512}"/>
                  </a:ext>
                </a:extLst>
              </p:cNvPr>
              <p:cNvSpPr/>
              <p:nvPr/>
            </p:nvSpPr>
            <p:spPr>
              <a:xfrm>
                <a:off x="5975384" y="6088379"/>
                <a:ext cx="840247" cy="8402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9" name="Oval 68">
                <a:extLst>
                  <a:ext uri="{FF2B5EF4-FFF2-40B4-BE49-F238E27FC236}">
                    <a16:creationId xmlns:a16="http://schemas.microsoft.com/office/drawing/2014/main" id="{7DB00C5B-07DB-4950-9362-02B00F85883F}"/>
                  </a:ext>
                </a:extLst>
              </p:cNvPr>
              <p:cNvSpPr/>
              <p:nvPr/>
            </p:nvSpPr>
            <p:spPr>
              <a:xfrm>
                <a:off x="8482549" y="610077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0" name="Rectangle 69">
                <a:extLst>
                  <a:ext uri="{FF2B5EF4-FFF2-40B4-BE49-F238E27FC236}">
                    <a16:creationId xmlns:a16="http://schemas.microsoft.com/office/drawing/2014/main" id="{A0AFB6A5-3984-43F7-9120-657BD10F1A69}"/>
                  </a:ext>
                </a:extLst>
              </p:cNvPr>
              <p:cNvSpPr/>
              <p:nvPr/>
            </p:nvSpPr>
            <p:spPr>
              <a:xfrm>
                <a:off x="5208276" y="6770752"/>
                <a:ext cx="3880949" cy="16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1" name="Oval 70">
                <a:extLst>
                  <a:ext uri="{FF2B5EF4-FFF2-40B4-BE49-F238E27FC236}">
                    <a16:creationId xmlns:a16="http://schemas.microsoft.com/office/drawing/2014/main" id="{AAF960CC-C26A-4893-BA99-16C091B590DA}"/>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2" name="Oval 71">
                <a:extLst>
                  <a:ext uri="{FF2B5EF4-FFF2-40B4-BE49-F238E27FC236}">
                    <a16:creationId xmlns:a16="http://schemas.microsoft.com/office/drawing/2014/main" id="{5D454DCF-3223-4C22-8775-6E497999B9C5}"/>
                  </a:ext>
                </a:extLst>
              </p:cNvPr>
              <p:cNvSpPr/>
              <p:nvPr/>
            </p:nvSpPr>
            <p:spPr>
              <a:xfrm>
                <a:off x="5176824" y="6066471"/>
                <a:ext cx="849276" cy="84927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3" name="Oval 72">
                <a:extLst>
                  <a:ext uri="{FF2B5EF4-FFF2-40B4-BE49-F238E27FC236}">
                    <a16:creationId xmlns:a16="http://schemas.microsoft.com/office/drawing/2014/main" id="{C2FF9F05-4A2B-470B-8F26-AC02416E87A2}"/>
                  </a:ext>
                </a:extLst>
              </p:cNvPr>
              <p:cNvSpPr/>
              <p:nvPr/>
            </p:nvSpPr>
            <p:spPr>
              <a:xfrm>
                <a:off x="7541959" y="6181631"/>
                <a:ext cx="1213393"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4" name="Oval 73">
                <a:extLst>
                  <a:ext uri="{FF2B5EF4-FFF2-40B4-BE49-F238E27FC236}">
                    <a16:creationId xmlns:a16="http://schemas.microsoft.com/office/drawing/2014/main" id="{E24E586E-D11E-49D3-8084-324D0418C403}"/>
                  </a:ext>
                </a:extLst>
              </p:cNvPr>
              <p:cNvSpPr/>
              <p:nvPr/>
            </p:nvSpPr>
            <p:spPr>
              <a:xfrm>
                <a:off x="5630466" y="62198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50" name="Group 49">
              <a:extLst>
                <a:ext uri="{FF2B5EF4-FFF2-40B4-BE49-F238E27FC236}">
                  <a16:creationId xmlns:a16="http://schemas.microsoft.com/office/drawing/2014/main" id="{1538D622-144D-4F3A-8451-08859C84989F}"/>
                </a:ext>
              </a:extLst>
            </p:cNvPr>
            <p:cNvGrpSpPr/>
            <p:nvPr/>
          </p:nvGrpSpPr>
          <p:grpSpPr>
            <a:xfrm flipH="1">
              <a:off x="8843757" y="5862656"/>
              <a:ext cx="3348243" cy="1004400"/>
              <a:chOff x="5192411" y="5783050"/>
              <a:chExt cx="3896814" cy="1168963"/>
            </a:xfrm>
            <a:solidFill>
              <a:schemeClr val="bg1"/>
            </a:solidFill>
          </p:grpSpPr>
          <p:sp>
            <p:nvSpPr>
              <p:cNvPr id="51" name="Oval 50">
                <a:extLst>
                  <a:ext uri="{FF2B5EF4-FFF2-40B4-BE49-F238E27FC236}">
                    <a16:creationId xmlns:a16="http://schemas.microsoft.com/office/drawing/2014/main" id="{707F6A0B-704B-47DA-A108-374E7BDC128F}"/>
                  </a:ext>
                </a:extLst>
              </p:cNvPr>
              <p:cNvSpPr/>
              <p:nvPr/>
            </p:nvSpPr>
            <p:spPr>
              <a:xfrm>
                <a:off x="6973598" y="590364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2" name="Oval 51">
                <a:extLst>
                  <a:ext uri="{FF2B5EF4-FFF2-40B4-BE49-F238E27FC236}">
                    <a16:creationId xmlns:a16="http://schemas.microsoft.com/office/drawing/2014/main" id="{7F323005-F50A-489C-849C-2EA61CA5095D}"/>
                  </a:ext>
                </a:extLst>
              </p:cNvPr>
              <p:cNvSpPr/>
              <p:nvPr/>
            </p:nvSpPr>
            <p:spPr>
              <a:xfrm>
                <a:off x="6737750" y="61768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3" name="Oval 52">
                <a:extLst>
                  <a:ext uri="{FF2B5EF4-FFF2-40B4-BE49-F238E27FC236}">
                    <a16:creationId xmlns:a16="http://schemas.microsoft.com/office/drawing/2014/main" id="{D3AE7AB0-25F8-419E-B3D7-7B073632F3E5}"/>
                  </a:ext>
                </a:extLst>
              </p:cNvPr>
              <p:cNvSpPr/>
              <p:nvPr/>
            </p:nvSpPr>
            <p:spPr>
              <a:xfrm>
                <a:off x="7621548" y="5936018"/>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4" name="Oval 53">
                <a:extLst>
                  <a:ext uri="{FF2B5EF4-FFF2-40B4-BE49-F238E27FC236}">
                    <a16:creationId xmlns:a16="http://schemas.microsoft.com/office/drawing/2014/main" id="{61340289-97D6-402D-A36B-3024DC996279}"/>
                  </a:ext>
                </a:extLst>
              </p:cNvPr>
              <p:cNvSpPr/>
              <p:nvPr/>
            </p:nvSpPr>
            <p:spPr>
              <a:xfrm>
                <a:off x="8012007" y="5783050"/>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5" name="Oval 54">
                <a:extLst>
                  <a:ext uri="{FF2B5EF4-FFF2-40B4-BE49-F238E27FC236}">
                    <a16:creationId xmlns:a16="http://schemas.microsoft.com/office/drawing/2014/main" id="{4E46463A-A8C5-4328-AE98-685E833397E4}"/>
                  </a:ext>
                </a:extLst>
              </p:cNvPr>
              <p:cNvSpPr/>
              <p:nvPr/>
            </p:nvSpPr>
            <p:spPr>
              <a:xfrm>
                <a:off x="6212527" y="6169614"/>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6" name="Oval 55">
                <a:extLst>
                  <a:ext uri="{FF2B5EF4-FFF2-40B4-BE49-F238E27FC236}">
                    <a16:creationId xmlns:a16="http://schemas.microsoft.com/office/drawing/2014/main" id="{C9979B4F-4CD9-4EF8-8DB2-8908C124C0A5}"/>
                  </a:ext>
                </a:extLst>
              </p:cNvPr>
              <p:cNvSpPr/>
              <p:nvPr/>
            </p:nvSpPr>
            <p:spPr>
              <a:xfrm>
                <a:off x="5975384" y="6088379"/>
                <a:ext cx="840247" cy="840247"/>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7" name="Oval 56">
                <a:extLst>
                  <a:ext uri="{FF2B5EF4-FFF2-40B4-BE49-F238E27FC236}">
                    <a16:creationId xmlns:a16="http://schemas.microsoft.com/office/drawing/2014/main" id="{6C0573CF-2D95-444D-B6E6-3794D90C263D}"/>
                  </a:ext>
                </a:extLst>
              </p:cNvPr>
              <p:cNvSpPr/>
              <p:nvPr/>
            </p:nvSpPr>
            <p:spPr>
              <a:xfrm>
                <a:off x="8369145" y="6221396"/>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8" name="Rectangle 57">
                <a:extLst>
                  <a:ext uri="{FF2B5EF4-FFF2-40B4-BE49-F238E27FC236}">
                    <a16:creationId xmlns:a16="http://schemas.microsoft.com/office/drawing/2014/main" id="{1A589332-7AD1-4CE3-BB71-C263817D8A31}"/>
                  </a:ext>
                </a:extLst>
              </p:cNvPr>
              <p:cNvSpPr/>
              <p:nvPr/>
            </p:nvSpPr>
            <p:spPr>
              <a:xfrm>
                <a:off x="5192411" y="6613640"/>
                <a:ext cx="3880949" cy="32379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Oval 58">
                <a:extLst>
                  <a:ext uri="{FF2B5EF4-FFF2-40B4-BE49-F238E27FC236}">
                    <a16:creationId xmlns:a16="http://schemas.microsoft.com/office/drawing/2014/main" id="{E9D19427-3A91-4D17-9B6E-682B76450D87}"/>
                  </a:ext>
                </a:extLst>
              </p:cNvPr>
              <p:cNvSpPr/>
              <p:nvPr/>
            </p:nvSpPr>
            <p:spPr>
              <a:xfrm>
                <a:off x="7281640" y="6176829"/>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Oval 59">
                <a:extLst>
                  <a:ext uri="{FF2B5EF4-FFF2-40B4-BE49-F238E27FC236}">
                    <a16:creationId xmlns:a16="http://schemas.microsoft.com/office/drawing/2014/main" id="{31FC65C6-4C45-46F4-9AD7-B09477EE869E}"/>
                  </a:ext>
                </a:extLst>
              </p:cNvPr>
              <p:cNvSpPr/>
              <p:nvPr/>
            </p:nvSpPr>
            <p:spPr>
              <a:xfrm>
                <a:off x="5192411" y="6044347"/>
                <a:ext cx="907666" cy="90766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1" name="Oval 60">
                <a:extLst>
                  <a:ext uri="{FF2B5EF4-FFF2-40B4-BE49-F238E27FC236}">
                    <a16:creationId xmlns:a16="http://schemas.microsoft.com/office/drawing/2014/main" id="{1753F9BE-9B4C-4B51-8FC5-0976A107DE52}"/>
                  </a:ext>
                </a:extLst>
              </p:cNvPr>
              <p:cNvSpPr/>
              <p:nvPr/>
            </p:nvSpPr>
            <p:spPr>
              <a:xfrm>
                <a:off x="7799510" y="6182681"/>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2" name="Oval 61">
                <a:extLst>
                  <a:ext uri="{FF2B5EF4-FFF2-40B4-BE49-F238E27FC236}">
                    <a16:creationId xmlns:a16="http://schemas.microsoft.com/office/drawing/2014/main" id="{67BF0342-C7D5-45C1-B99D-E8E780E03E5A}"/>
                  </a:ext>
                </a:extLst>
              </p:cNvPr>
              <p:cNvSpPr/>
              <p:nvPr/>
            </p:nvSpPr>
            <p:spPr>
              <a:xfrm>
                <a:off x="5630466" y="6219832"/>
                <a:ext cx="720080" cy="72008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117" name="Freeform: Shape 116">
            <a:extLst>
              <a:ext uri="{FF2B5EF4-FFF2-40B4-BE49-F238E27FC236}">
                <a16:creationId xmlns:a16="http://schemas.microsoft.com/office/drawing/2014/main" id="{5EEDF40D-F12D-4C1A-B4D8-F5B7D4038516}"/>
              </a:ext>
            </a:extLst>
          </p:cNvPr>
          <p:cNvSpPr/>
          <p:nvPr/>
        </p:nvSpPr>
        <p:spPr>
          <a:xfrm>
            <a:off x="1381830" y="1645138"/>
            <a:ext cx="9859617" cy="5019261"/>
          </a:xfrm>
          <a:custGeom>
            <a:avLst/>
            <a:gdLst>
              <a:gd name="connsiteX0" fmla="*/ 0 w 9859617"/>
              <a:gd name="connsiteY0" fmla="*/ 5019261 h 5019261"/>
              <a:gd name="connsiteX1" fmla="*/ 1739348 w 9859617"/>
              <a:gd name="connsiteY1" fmla="*/ 4055165 h 5019261"/>
              <a:gd name="connsiteX2" fmla="*/ 3538330 w 9859617"/>
              <a:gd name="connsiteY2" fmla="*/ 3846443 h 5019261"/>
              <a:gd name="connsiteX3" fmla="*/ 4810539 w 9859617"/>
              <a:gd name="connsiteY3" fmla="*/ 2862469 h 5019261"/>
              <a:gd name="connsiteX4" fmla="*/ 5844209 w 9859617"/>
              <a:gd name="connsiteY4" fmla="*/ 2991678 h 5019261"/>
              <a:gd name="connsiteX5" fmla="*/ 7176052 w 9859617"/>
              <a:gd name="connsiteY5" fmla="*/ 1779104 h 5019261"/>
              <a:gd name="connsiteX6" fmla="*/ 8259417 w 9859617"/>
              <a:gd name="connsiteY6" fmla="*/ 2047461 h 5019261"/>
              <a:gd name="connsiteX7" fmla="*/ 9859617 w 9859617"/>
              <a:gd name="connsiteY7" fmla="*/ 0 h 5019261"/>
              <a:gd name="connsiteX0" fmla="*/ 0 w 9859617"/>
              <a:gd name="connsiteY0" fmla="*/ 5019261 h 5019261"/>
              <a:gd name="connsiteX1" fmla="*/ 1739348 w 9859617"/>
              <a:gd name="connsiteY1" fmla="*/ 4055165 h 5019261"/>
              <a:gd name="connsiteX2" fmla="*/ 3538330 w 9859617"/>
              <a:gd name="connsiteY2" fmla="*/ 3846443 h 5019261"/>
              <a:gd name="connsiteX3" fmla="*/ 4810539 w 9859617"/>
              <a:gd name="connsiteY3" fmla="*/ 2862469 h 5019261"/>
              <a:gd name="connsiteX4" fmla="*/ 5844209 w 9859617"/>
              <a:gd name="connsiteY4" fmla="*/ 2991678 h 5019261"/>
              <a:gd name="connsiteX5" fmla="*/ 7176052 w 9859617"/>
              <a:gd name="connsiteY5" fmla="*/ 1779104 h 5019261"/>
              <a:gd name="connsiteX6" fmla="*/ 8130208 w 9859617"/>
              <a:gd name="connsiteY6" fmla="*/ 2037521 h 5019261"/>
              <a:gd name="connsiteX7" fmla="*/ 9859617 w 9859617"/>
              <a:gd name="connsiteY7" fmla="*/ 0 h 5019261"/>
              <a:gd name="connsiteX0" fmla="*/ 0 w 9859617"/>
              <a:gd name="connsiteY0" fmla="*/ 5019261 h 5019261"/>
              <a:gd name="connsiteX1" fmla="*/ 1739348 w 9859617"/>
              <a:gd name="connsiteY1" fmla="*/ 4055165 h 5019261"/>
              <a:gd name="connsiteX2" fmla="*/ 3538330 w 9859617"/>
              <a:gd name="connsiteY2" fmla="*/ 3846443 h 5019261"/>
              <a:gd name="connsiteX3" fmla="*/ 4810539 w 9859617"/>
              <a:gd name="connsiteY3" fmla="*/ 2862469 h 5019261"/>
              <a:gd name="connsiteX4" fmla="*/ 5844209 w 9859617"/>
              <a:gd name="connsiteY4" fmla="*/ 2991678 h 5019261"/>
              <a:gd name="connsiteX5" fmla="*/ 7176052 w 9859617"/>
              <a:gd name="connsiteY5" fmla="*/ 1779104 h 5019261"/>
              <a:gd name="connsiteX6" fmla="*/ 7841973 w 9859617"/>
              <a:gd name="connsiteY6" fmla="*/ 2017643 h 5019261"/>
              <a:gd name="connsiteX7" fmla="*/ 9859617 w 9859617"/>
              <a:gd name="connsiteY7" fmla="*/ 0 h 5019261"/>
              <a:gd name="connsiteX0" fmla="*/ 0 w 9859617"/>
              <a:gd name="connsiteY0" fmla="*/ 5019261 h 5019261"/>
              <a:gd name="connsiteX1" fmla="*/ 1739348 w 9859617"/>
              <a:gd name="connsiteY1" fmla="*/ 4055165 h 5019261"/>
              <a:gd name="connsiteX2" fmla="*/ 3538330 w 9859617"/>
              <a:gd name="connsiteY2" fmla="*/ 3846443 h 5019261"/>
              <a:gd name="connsiteX3" fmla="*/ 4810539 w 9859617"/>
              <a:gd name="connsiteY3" fmla="*/ 2862469 h 5019261"/>
              <a:gd name="connsiteX4" fmla="*/ 5844209 w 9859617"/>
              <a:gd name="connsiteY4" fmla="*/ 2991678 h 5019261"/>
              <a:gd name="connsiteX5" fmla="*/ 7046843 w 9859617"/>
              <a:gd name="connsiteY5" fmla="*/ 1729408 h 5019261"/>
              <a:gd name="connsiteX6" fmla="*/ 7841973 w 9859617"/>
              <a:gd name="connsiteY6" fmla="*/ 2017643 h 5019261"/>
              <a:gd name="connsiteX7" fmla="*/ 9859617 w 9859617"/>
              <a:gd name="connsiteY7" fmla="*/ 0 h 5019261"/>
              <a:gd name="connsiteX0" fmla="*/ 0 w 9859617"/>
              <a:gd name="connsiteY0" fmla="*/ 5019261 h 5019261"/>
              <a:gd name="connsiteX1" fmla="*/ 1739348 w 9859617"/>
              <a:gd name="connsiteY1" fmla="*/ 4055165 h 5019261"/>
              <a:gd name="connsiteX2" fmla="*/ 3538330 w 9859617"/>
              <a:gd name="connsiteY2" fmla="*/ 3846443 h 5019261"/>
              <a:gd name="connsiteX3" fmla="*/ 5148470 w 9859617"/>
              <a:gd name="connsiteY3" fmla="*/ 2743199 h 5019261"/>
              <a:gd name="connsiteX4" fmla="*/ 5844209 w 9859617"/>
              <a:gd name="connsiteY4" fmla="*/ 2991678 h 5019261"/>
              <a:gd name="connsiteX5" fmla="*/ 7046843 w 9859617"/>
              <a:gd name="connsiteY5" fmla="*/ 1729408 h 5019261"/>
              <a:gd name="connsiteX6" fmla="*/ 7841973 w 9859617"/>
              <a:gd name="connsiteY6" fmla="*/ 2017643 h 5019261"/>
              <a:gd name="connsiteX7" fmla="*/ 9859617 w 9859617"/>
              <a:gd name="connsiteY7" fmla="*/ 0 h 5019261"/>
              <a:gd name="connsiteX0" fmla="*/ 0 w 9859617"/>
              <a:gd name="connsiteY0" fmla="*/ 5019261 h 5019261"/>
              <a:gd name="connsiteX1" fmla="*/ 1739348 w 9859617"/>
              <a:gd name="connsiteY1" fmla="*/ 4055165 h 5019261"/>
              <a:gd name="connsiteX2" fmla="*/ 3717234 w 9859617"/>
              <a:gd name="connsiteY2" fmla="*/ 4055165 h 5019261"/>
              <a:gd name="connsiteX3" fmla="*/ 5148470 w 9859617"/>
              <a:gd name="connsiteY3" fmla="*/ 2743199 h 5019261"/>
              <a:gd name="connsiteX4" fmla="*/ 5844209 w 9859617"/>
              <a:gd name="connsiteY4" fmla="*/ 2991678 h 5019261"/>
              <a:gd name="connsiteX5" fmla="*/ 7046843 w 9859617"/>
              <a:gd name="connsiteY5" fmla="*/ 1729408 h 5019261"/>
              <a:gd name="connsiteX6" fmla="*/ 7841973 w 9859617"/>
              <a:gd name="connsiteY6" fmla="*/ 2017643 h 5019261"/>
              <a:gd name="connsiteX7" fmla="*/ 9859617 w 9859617"/>
              <a:gd name="connsiteY7" fmla="*/ 0 h 501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859617" h="5019261">
                <a:moveTo>
                  <a:pt x="0" y="5019261"/>
                </a:moveTo>
                <a:lnTo>
                  <a:pt x="1739348" y="4055165"/>
                </a:lnTo>
                <a:lnTo>
                  <a:pt x="3717234" y="4055165"/>
                </a:lnTo>
                <a:lnTo>
                  <a:pt x="5148470" y="2743199"/>
                </a:lnTo>
                <a:lnTo>
                  <a:pt x="5844209" y="2991678"/>
                </a:lnTo>
                <a:lnTo>
                  <a:pt x="7046843" y="1729408"/>
                </a:lnTo>
                <a:lnTo>
                  <a:pt x="7841973" y="2017643"/>
                </a:lnTo>
                <a:lnTo>
                  <a:pt x="9859617" y="0"/>
                </a:lnTo>
              </a:path>
            </a:pathLst>
          </a:custGeom>
          <a:noFill/>
          <a:ln w="38100">
            <a:solidFill>
              <a:schemeClr val="accent6"/>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8" name="Group 117">
            <a:extLst>
              <a:ext uri="{FF2B5EF4-FFF2-40B4-BE49-F238E27FC236}">
                <a16:creationId xmlns:a16="http://schemas.microsoft.com/office/drawing/2014/main" id="{D5C7673C-770D-46AA-BCCF-2785716B51B2}"/>
              </a:ext>
            </a:extLst>
          </p:cNvPr>
          <p:cNvGrpSpPr/>
          <p:nvPr/>
        </p:nvGrpSpPr>
        <p:grpSpPr>
          <a:xfrm rot="1067839">
            <a:off x="2663364" y="452650"/>
            <a:ext cx="1160378" cy="1157352"/>
            <a:chOff x="5137988" y="1148280"/>
            <a:chExt cx="1160378" cy="1157352"/>
          </a:xfrm>
        </p:grpSpPr>
        <p:sp>
          <p:nvSpPr>
            <p:cNvPr id="119" name="Isosceles Triangle 49">
              <a:extLst>
                <a:ext uri="{FF2B5EF4-FFF2-40B4-BE49-F238E27FC236}">
                  <a16:creationId xmlns:a16="http://schemas.microsoft.com/office/drawing/2014/main" id="{C93FAE22-96BE-4B44-8730-7DA0573C084C}"/>
                </a:ext>
              </a:extLst>
            </p:cNvPr>
            <p:cNvSpPr/>
            <p:nvPr/>
          </p:nvSpPr>
          <p:spPr>
            <a:xfrm rot="3965908" flipH="1">
              <a:off x="5478651" y="1283059"/>
              <a:ext cx="479323" cy="1160106"/>
            </a:xfrm>
            <a:custGeom>
              <a:avLst/>
              <a:gdLst>
                <a:gd name="connsiteX0" fmla="*/ 0 w 786242"/>
                <a:gd name="connsiteY0" fmla="*/ 2640853 h 2640853"/>
                <a:gd name="connsiteX1" fmla="*/ 655356 w 786242"/>
                <a:gd name="connsiteY1" fmla="*/ 0 h 2640853"/>
                <a:gd name="connsiteX2" fmla="*/ 786242 w 786242"/>
                <a:gd name="connsiteY2" fmla="*/ 2640853 h 2640853"/>
                <a:gd name="connsiteX3" fmla="*/ 0 w 786242"/>
                <a:gd name="connsiteY3" fmla="*/ 2640853 h 2640853"/>
                <a:gd name="connsiteX0" fmla="*/ 0 w 1038544"/>
                <a:gd name="connsiteY0" fmla="*/ 2513590 h 2513590"/>
                <a:gd name="connsiteX1" fmla="*/ 1038544 w 1038544"/>
                <a:gd name="connsiteY1" fmla="*/ 0 h 2513590"/>
                <a:gd name="connsiteX2" fmla="*/ 786242 w 1038544"/>
                <a:gd name="connsiteY2" fmla="*/ 2513590 h 2513590"/>
                <a:gd name="connsiteX3" fmla="*/ 0 w 1038544"/>
                <a:gd name="connsiteY3" fmla="*/ 2513590 h 2513590"/>
              </a:gdLst>
              <a:ahLst/>
              <a:cxnLst>
                <a:cxn ang="0">
                  <a:pos x="connsiteX0" y="connsiteY0"/>
                </a:cxn>
                <a:cxn ang="0">
                  <a:pos x="connsiteX1" y="connsiteY1"/>
                </a:cxn>
                <a:cxn ang="0">
                  <a:pos x="connsiteX2" y="connsiteY2"/>
                </a:cxn>
                <a:cxn ang="0">
                  <a:pos x="connsiteX3" y="connsiteY3"/>
                </a:cxn>
              </a:cxnLst>
              <a:rect l="l" t="t" r="r" b="b"/>
              <a:pathLst>
                <a:path w="1038544" h="2513590">
                  <a:moveTo>
                    <a:pt x="0" y="2513590"/>
                  </a:moveTo>
                  <a:lnTo>
                    <a:pt x="1038544" y="0"/>
                  </a:lnTo>
                  <a:lnTo>
                    <a:pt x="786242" y="2513590"/>
                  </a:lnTo>
                  <a:lnTo>
                    <a:pt x="0" y="251359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Isosceles Triangle 47">
              <a:extLst>
                <a:ext uri="{FF2B5EF4-FFF2-40B4-BE49-F238E27FC236}">
                  <a16:creationId xmlns:a16="http://schemas.microsoft.com/office/drawing/2014/main" id="{7B7E28A7-255A-43A4-823D-ECEA03B67662}"/>
                </a:ext>
              </a:extLst>
            </p:cNvPr>
            <p:cNvSpPr/>
            <p:nvPr/>
          </p:nvSpPr>
          <p:spPr>
            <a:xfrm rot="1861541">
              <a:off x="5137988" y="1148280"/>
              <a:ext cx="790741" cy="999463"/>
            </a:xfrm>
            <a:custGeom>
              <a:avLst/>
              <a:gdLst>
                <a:gd name="connsiteX0" fmla="*/ 0 w 487152"/>
                <a:gd name="connsiteY0" fmla="*/ 2193673 h 2193673"/>
                <a:gd name="connsiteX1" fmla="*/ 406056 w 487152"/>
                <a:gd name="connsiteY1" fmla="*/ 0 h 2193673"/>
                <a:gd name="connsiteX2" fmla="*/ 487152 w 487152"/>
                <a:gd name="connsiteY2" fmla="*/ 2193673 h 2193673"/>
                <a:gd name="connsiteX3" fmla="*/ 0 w 487152"/>
                <a:gd name="connsiteY3" fmla="*/ 2193673 h 2193673"/>
                <a:gd name="connsiteX0" fmla="*/ 0 w 1646657"/>
                <a:gd name="connsiteY0" fmla="*/ 2168619 h 2168619"/>
                <a:gd name="connsiteX1" fmla="*/ 1646657 w 1646657"/>
                <a:gd name="connsiteY1" fmla="*/ 0 h 2168619"/>
                <a:gd name="connsiteX2" fmla="*/ 487152 w 1646657"/>
                <a:gd name="connsiteY2" fmla="*/ 2168619 h 2168619"/>
                <a:gd name="connsiteX3" fmla="*/ 0 w 1646657"/>
                <a:gd name="connsiteY3" fmla="*/ 2168619 h 2168619"/>
                <a:gd name="connsiteX0" fmla="*/ 0 w 1655693"/>
                <a:gd name="connsiteY0" fmla="*/ 2153103 h 2153103"/>
                <a:gd name="connsiteX1" fmla="*/ 1655693 w 1655693"/>
                <a:gd name="connsiteY1" fmla="*/ 0 h 2153103"/>
                <a:gd name="connsiteX2" fmla="*/ 487152 w 1655693"/>
                <a:gd name="connsiteY2" fmla="*/ 2153103 h 2153103"/>
                <a:gd name="connsiteX3" fmla="*/ 0 w 1655693"/>
                <a:gd name="connsiteY3" fmla="*/ 2153103 h 2153103"/>
                <a:gd name="connsiteX0" fmla="*/ 0 w 1658686"/>
                <a:gd name="connsiteY0" fmla="*/ 2165526 h 2165526"/>
                <a:gd name="connsiteX1" fmla="*/ 1658686 w 1658686"/>
                <a:gd name="connsiteY1" fmla="*/ 0 h 2165526"/>
                <a:gd name="connsiteX2" fmla="*/ 487152 w 1658686"/>
                <a:gd name="connsiteY2" fmla="*/ 2165526 h 2165526"/>
                <a:gd name="connsiteX3" fmla="*/ 0 w 1658686"/>
                <a:gd name="connsiteY3" fmla="*/ 2165526 h 2165526"/>
              </a:gdLst>
              <a:ahLst/>
              <a:cxnLst>
                <a:cxn ang="0">
                  <a:pos x="connsiteX0" y="connsiteY0"/>
                </a:cxn>
                <a:cxn ang="0">
                  <a:pos x="connsiteX1" y="connsiteY1"/>
                </a:cxn>
                <a:cxn ang="0">
                  <a:pos x="connsiteX2" y="connsiteY2"/>
                </a:cxn>
                <a:cxn ang="0">
                  <a:pos x="connsiteX3" y="connsiteY3"/>
                </a:cxn>
              </a:cxnLst>
              <a:rect l="l" t="t" r="r" b="b"/>
              <a:pathLst>
                <a:path w="1658686" h="2165526">
                  <a:moveTo>
                    <a:pt x="0" y="2165526"/>
                  </a:moveTo>
                  <a:lnTo>
                    <a:pt x="1658686" y="0"/>
                  </a:lnTo>
                  <a:lnTo>
                    <a:pt x="487152" y="2165526"/>
                  </a:lnTo>
                  <a:lnTo>
                    <a:pt x="0" y="2165526"/>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Isosceles Triangle 47">
              <a:extLst>
                <a:ext uri="{FF2B5EF4-FFF2-40B4-BE49-F238E27FC236}">
                  <a16:creationId xmlns:a16="http://schemas.microsoft.com/office/drawing/2014/main" id="{472E53FC-B1C0-447D-B33D-4223F1D4B7B1}"/>
                </a:ext>
              </a:extLst>
            </p:cNvPr>
            <p:cNvSpPr/>
            <p:nvPr/>
          </p:nvSpPr>
          <p:spPr>
            <a:xfrm rot="16200000" flipV="1">
              <a:off x="5272724" y="1450290"/>
              <a:ext cx="872754" cy="837930"/>
            </a:xfrm>
            <a:custGeom>
              <a:avLst/>
              <a:gdLst>
                <a:gd name="connsiteX0" fmla="*/ 0 w 487152"/>
                <a:gd name="connsiteY0" fmla="*/ 2193673 h 2193673"/>
                <a:gd name="connsiteX1" fmla="*/ 406056 w 487152"/>
                <a:gd name="connsiteY1" fmla="*/ 0 h 2193673"/>
                <a:gd name="connsiteX2" fmla="*/ 487152 w 487152"/>
                <a:gd name="connsiteY2" fmla="*/ 2193673 h 2193673"/>
                <a:gd name="connsiteX3" fmla="*/ 0 w 487152"/>
                <a:gd name="connsiteY3" fmla="*/ 2193673 h 2193673"/>
                <a:gd name="connsiteX0" fmla="*/ 0 w 1646657"/>
                <a:gd name="connsiteY0" fmla="*/ 2168619 h 2168619"/>
                <a:gd name="connsiteX1" fmla="*/ 1646657 w 1646657"/>
                <a:gd name="connsiteY1" fmla="*/ 0 h 2168619"/>
                <a:gd name="connsiteX2" fmla="*/ 487152 w 1646657"/>
                <a:gd name="connsiteY2" fmla="*/ 2168619 h 2168619"/>
                <a:gd name="connsiteX3" fmla="*/ 0 w 1646657"/>
                <a:gd name="connsiteY3" fmla="*/ 2168619 h 2168619"/>
                <a:gd name="connsiteX0" fmla="*/ 0 w 1848251"/>
                <a:gd name="connsiteY0" fmla="*/ 1806481 h 1806481"/>
                <a:gd name="connsiteX1" fmla="*/ 1848251 w 1848251"/>
                <a:gd name="connsiteY1" fmla="*/ 0 h 1806481"/>
                <a:gd name="connsiteX2" fmla="*/ 487152 w 1848251"/>
                <a:gd name="connsiteY2" fmla="*/ 1806481 h 1806481"/>
                <a:gd name="connsiteX3" fmla="*/ 0 w 1848251"/>
                <a:gd name="connsiteY3" fmla="*/ 1806481 h 1806481"/>
                <a:gd name="connsiteX0" fmla="*/ 0 w 1830721"/>
                <a:gd name="connsiteY0" fmla="*/ 1815534 h 1815534"/>
                <a:gd name="connsiteX1" fmla="*/ 1830721 w 1830721"/>
                <a:gd name="connsiteY1" fmla="*/ 0 h 1815534"/>
                <a:gd name="connsiteX2" fmla="*/ 487152 w 1830721"/>
                <a:gd name="connsiteY2" fmla="*/ 1815534 h 1815534"/>
                <a:gd name="connsiteX3" fmla="*/ 0 w 1830721"/>
                <a:gd name="connsiteY3" fmla="*/ 1815534 h 1815534"/>
              </a:gdLst>
              <a:ahLst/>
              <a:cxnLst>
                <a:cxn ang="0">
                  <a:pos x="connsiteX0" y="connsiteY0"/>
                </a:cxn>
                <a:cxn ang="0">
                  <a:pos x="connsiteX1" y="connsiteY1"/>
                </a:cxn>
                <a:cxn ang="0">
                  <a:pos x="connsiteX2" y="connsiteY2"/>
                </a:cxn>
                <a:cxn ang="0">
                  <a:pos x="connsiteX3" y="connsiteY3"/>
                </a:cxn>
              </a:cxnLst>
              <a:rect l="l" t="t" r="r" b="b"/>
              <a:pathLst>
                <a:path w="1830721" h="1815534">
                  <a:moveTo>
                    <a:pt x="0" y="1815534"/>
                  </a:moveTo>
                  <a:lnTo>
                    <a:pt x="1830721" y="0"/>
                  </a:lnTo>
                  <a:lnTo>
                    <a:pt x="487152" y="1815534"/>
                  </a:lnTo>
                  <a:lnTo>
                    <a:pt x="0" y="1815534"/>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Isosceles Triangle 121">
              <a:extLst>
                <a:ext uri="{FF2B5EF4-FFF2-40B4-BE49-F238E27FC236}">
                  <a16:creationId xmlns:a16="http://schemas.microsoft.com/office/drawing/2014/main" id="{0587656F-21D1-4201-935F-926004724BE7}"/>
                </a:ext>
              </a:extLst>
            </p:cNvPr>
            <p:cNvSpPr/>
            <p:nvPr/>
          </p:nvSpPr>
          <p:spPr>
            <a:xfrm rot="1786633">
              <a:off x="5502366" y="1257945"/>
              <a:ext cx="500435" cy="1012454"/>
            </a:xfrm>
            <a:prstGeom prst="triangle">
              <a:avLst>
                <a:gd name="adj" fmla="val 83353"/>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3" name="Oval 122">
            <a:extLst>
              <a:ext uri="{FF2B5EF4-FFF2-40B4-BE49-F238E27FC236}">
                <a16:creationId xmlns:a16="http://schemas.microsoft.com/office/drawing/2014/main" id="{E8EA6B6F-A752-41D9-810C-28FDAFFF14E7}"/>
              </a:ext>
            </a:extLst>
          </p:cNvPr>
          <p:cNvSpPr/>
          <p:nvPr/>
        </p:nvSpPr>
        <p:spPr>
          <a:xfrm>
            <a:off x="2846022" y="5427064"/>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C7255B1B-DDE5-4F0A-A0EC-1D87273827AC}"/>
              </a:ext>
            </a:extLst>
          </p:cNvPr>
          <p:cNvSpPr/>
          <p:nvPr/>
        </p:nvSpPr>
        <p:spPr>
          <a:xfrm>
            <a:off x="6332978" y="4129018"/>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10B0EC3B-FFC9-476B-9F36-21CC49B00B63}"/>
              </a:ext>
            </a:extLst>
          </p:cNvPr>
          <p:cNvSpPr/>
          <p:nvPr/>
        </p:nvSpPr>
        <p:spPr>
          <a:xfrm>
            <a:off x="8286993" y="3092654"/>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8A9457E8-6D5A-4ED1-92AD-87B1D84BFDD1}"/>
              </a:ext>
            </a:extLst>
          </p:cNvPr>
          <p:cNvSpPr/>
          <p:nvPr/>
        </p:nvSpPr>
        <p:spPr>
          <a:xfrm>
            <a:off x="9042156" y="3346745"/>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3B1A5AA9-F1C0-475C-8C77-2CECCC7BC428}"/>
              </a:ext>
            </a:extLst>
          </p:cNvPr>
          <p:cNvSpPr/>
          <p:nvPr/>
        </p:nvSpPr>
        <p:spPr>
          <a:xfrm>
            <a:off x="4937786" y="5379634"/>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D5293A4E-7332-4028-A4D3-9092552CF73D}"/>
              </a:ext>
            </a:extLst>
          </p:cNvPr>
          <p:cNvSpPr/>
          <p:nvPr/>
        </p:nvSpPr>
        <p:spPr>
          <a:xfrm>
            <a:off x="7079941" y="4287218"/>
            <a:ext cx="211382" cy="211382"/>
          </a:xfrm>
          <a:prstGeom prst="ellipse">
            <a:avLst/>
          </a:prstGeom>
          <a:solidFill>
            <a:schemeClr val="accent4"/>
          </a:solid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TextBox 128">
            <a:extLst>
              <a:ext uri="{FF2B5EF4-FFF2-40B4-BE49-F238E27FC236}">
                <a16:creationId xmlns:a16="http://schemas.microsoft.com/office/drawing/2014/main" id="{B1617B74-360F-4665-A185-3033FD18CDD3}"/>
              </a:ext>
            </a:extLst>
          </p:cNvPr>
          <p:cNvSpPr txBox="1"/>
          <p:nvPr/>
        </p:nvSpPr>
        <p:spPr>
          <a:xfrm>
            <a:off x="7006282" y="940214"/>
            <a:ext cx="3036565" cy="2456057"/>
          </a:xfrm>
          <a:prstGeom prst="rect">
            <a:avLst/>
          </a:prstGeom>
          <a:noFill/>
        </p:spPr>
        <p:txBody>
          <a:bodyPr wrap="square" rtlCol="0">
            <a:spAutoFit/>
          </a:bodyPr>
          <a:lstStyle/>
          <a:p>
            <a:pPr marL="285750" lvl="0" indent="-285750" algn="r">
              <a:lnSpc>
                <a:spcPct val="80000"/>
              </a:lnSpc>
              <a:buFont typeface="Wingdings" panose="05000000000000000000" pitchFamily="2" charset="2"/>
              <a:buChar char="ü"/>
            </a:pPr>
            <a:r>
              <a:rPr lang="en-IN" sz="1600" dirty="0"/>
              <a:t>Online shopping facilities have been developed all over the world and thus if we do any online shopping on any international e-commerce site, the payer needs to pay money in dollars, so to know the actual price of the shopped item, they need currency converter apps.</a:t>
            </a:r>
          </a:p>
          <a:p>
            <a:pPr marL="285750" indent="-285750" algn="r">
              <a:lnSpc>
                <a:spcPct val="80000"/>
              </a:lnSpc>
              <a:buFont typeface="Wingdings" panose="05000000000000000000" pitchFamily="2" charset="2"/>
              <a:buChar char="ü"/>
            </a:pPr>
            <a:endParaRPr lang="en-US" altLang="ko-KR" sz="1600" dirty="0">
              <a:solidFill>
                <a:schemeClr val="accent6"/>
              </a:solidFill>
              <a:cs typeface="Arial" pitchFamily="34" charset="0"/>
            </a:endParaRPr>
          </a:p>
        </p:txBody>
      </p:sp>
      <p:sp>
        <p:nvSpPr>
          <p:cNvPr id="130" name="TextBox 129">
            <a:extLst>
              <a:ext uri="{FF2B5EF4-FFF2-40B4-BE49-F238E27FC236}">
                <a16:creationId xmlns:a16="http://schemas.microsoft.com/office/drawing/2014/main" id="{72D31311-EA35-49E3-BFE9-88BD374D16F5}"/>
              </a:ext>
            </a:extLst>
          </p:cNvPr>
          <p:cNvSpPr txBox="1"/>
          <p:nvPr/>
        </p:nvSpPr>
        <p:spPr>
          <a:xfrm>
            <a:off x="3055563" y="2272984"/>
            <a:ext cx="3151578" cy="2062103"/>
          </a:xfrm>
          <a:prstGeom prst="rect">
            <a:avLst/>
          </a:prstGeom>
          <a:noFill/>
        </p:spPr>
        <p:txBody>
          <a:bodyPr wrap="square" rtlCol="0">
            <a:spAutoFit/>
          </a:bodyPr>
          <a:lstStyle/>
          <a:p>
            <a:pPr marL="285750" indent="-285750" algn="r">
              <a:lnSpc>
                <a:spcPct val="80000"/>
              </a:lnSpc>
              <a:buFont typeface="Wingdings" panose="05000000000000000000" pitchFamily="2" charset="2"/>
              <a:buChar char="ü"/>
            </a:pPr>
            <a:r>
              <a:rPr lang="en-IN" sz="1600" dirty="0"/>
              <a:t>Technologies made to help a person worldwide are fully developed on Earth and therefore, people love to travel to new and beautiful places and simultaneously need to know about currencies all over the places and therefore need currency converter apps. </a:t>
            </a:r>
            <a:endParaRPr lang="en-US" altLang="ko-KR" sz="1600" dirty="0">
              <a:solidFill>
                <a:schemeClr val="accent6"/>
              </a:solidFill>
              <a:cs typeface="Arial" pitchFamily="34" charset="0"/>
            </a:endParaRPr>
          </a:p>
        </p:txBody>
      </p:sp>
      <p:sp>
        <p:nvSpPr>
          <p:cNvPr id="131" name="TextBox 130">
            <a:extLst>
              <a:ext uri="{FF2B5EF4-FFF2-40B4-BE49-F238E27FC236}">
                <a16:creationId xmlns:a16="http://schemas.microsoft.com/office/drawing/2014/main" id="{00147FCD-16B9-4B7C-9E0E-3CC6202D184B}"/>
              </a:ext>
            </a:extLst>
          </p:cNvPr>
          <p:cNvSpPr txBox="1"/>
          <p:nvPr/>
        </p:nvSpPr>
        <p:spPr>
          <a:xfrm>
            <a:off x="-173204" y="3566037"/>
            <a:ext cx="3110067" cy="1865126"/>
          </a:xfrm>
          <a:prstGeom prst="rect">
            <a:avLst/>
          </a:prstGeom>
          <a:noFill/>
        </p:spPr>
        <p:txBody>
          <a:bodyPr wrap="square" rtlCol="0">
            <a:spAutoFit/>
          </a:bodyPr>
          <a:lstStyle/>
          <a:p>
            <a:pPr marL="285750" lvl="0" indent="-285750" algn="r">
              <a:lnSpc>
                <a:spcPct val="80000"/>
              </a:lnSpc>
              <a:buFont typeface="Wingdings" panose="05000000000000000000" pitchFamily="2" charset="2"/>
              <a:buChar char="ü"/>
            </a:pPr>
            <a:r>
              <a:rPr lang="en-IN" sz="1600" dirty="0"/>
              <a:t>Humans have expanded their business worldwide thus, the need of currency converter apps are in high demand because business men have to travel to different countries for business meetings etc.</a:t>
            </a:r>
          </a:p>
          <a:p>
            <a:pPr marL="285750" indent="-285750" algn="r">
              <a:lnSpc>
                <a:spcPct val="80000"/>
              </a:lnSpc>
              <a:buFont typeface="Wingdings" panose="05000000000000000000" pitchFamily="2" charset="2"/>
              <a:buChar char="ü"/>
            </a:pPr>
            <a:endParaRPr lang="en-US" altLang="ko-KR" sz="1600" dirty="0">
              <a:solidFill>
                <a:schemeClr val="accent6"/>
              </a:solidFill>
              <a:cs typeface="Arial" pitchFamily="34" charset="0"/>
            </a:endParaRPr>
          </a:p>
        </p:txBody>
      </p:sp>
    </p:spTree>
    <p:extLst>
      <p:ext uri="{BB962C8B-B14F-4D97-AF65-F5344CB8AC3E}">
        <p14:creationId xmlns:p14="http://schemas.microsoft.com/office/powerpoint/2010/main" val="2811583093"/>
      </p:ext>
    </p:extLst>
  </p:cSld>
  <p:clrMapOvr>
    <a:masterClrMapping/>
  </p:clrMapOvr>
</p:sld>
</file>

<file path=ppt/theme/theme1.xml><?xml version="1.0" encoding="utf-8"?>
<a:theme xmlns:a="http://schemas.openxmlformats.org/drawingml/2006/main" name="Cover and End Slide Master">
  <a:themeElements>
    <a:clrScheme name="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STOCK">
      <a:dk1>
        <a:sysClr val="windowText" lastClr="000000"/>
      </a:dk1>
      <a:lt1>
        <a:sysClr val="window" lastClr="FFFFFF"/>
      </a:lt1>
      <a:dk2>
        <a:srgbClr val="44546A"/>
      </a:dk2>
      <a:lt2>
        <a:srgbClr val="E7E6E6"/>
      </a:lt2>
      <a:accent1>
        <a:srgbClr val="4A5D62"/>
      </a:accent1>
      <a:accent2>
        <a:srgbClr val="4A7886"/>
      </a:accent2>
      <a:accent3>
        <a:srgbClr val="88BABE"/>
      </a:accent3>
      <a:accent4>
        <a:srgbClr val="9CCCD2"/>
      </a:accent4>
      <a:accent5>
        <a:srgbClr val="70AD47"/>
      </a:accent5>
      <a:accent6>
        <a:srgbClr val="EA0000"/>
      </a:accent6>
      <a:hlink>
        <a:srgbClr val="FFFFFF"/>
      </a:hlink>
      <a:folHlink>
        <a:srgbClr val="FFFFF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7972</TotalTime>
  <Words>872</Words>
  <Application>Microsoft Office PowerPoint</Application>
  <PresentationFormat>Widescreen</PresentationFormat>
  <Paragraphs>90</Paragraphs>
  <Slides>12</Slides>
  <Notes>0</Notes>
  <HiddenSlides>0</HiddenSlides>
  <MMClips>0</MMClips>
  <ScaleCrop>false</ScaleCrop>
  <HeadingPairs>
    <vt:vector size="6" baseType="variant">
      <vt:variant>
        <vt:lpstr>Fonts Used</vt:lpstr>
      </vt:variant>
      <vt:variant>
        <vt:i4>3</vt:i4>
      </vt:variant>
      <vt:variant>
        <vt:lpstr>Theme</vt:lpstr>
      </vt:variant>
      <vt:variant>
        <vt:i4>3</vt:i4>
      </vt:variant>
      <vt:variant>
        <vt:lpstr>Slide Titles</vt:lpstr>
      </vt:variant>
      <vt:variant>
        <vt:i4>12</vt:i4>
      </vt:variant>
    </vt:vector>
  </HeadingPairs>
  <TitlesOfParts>
    <vt:vector size="18" baseType="lpstr">
      <vt:lpstr>맑은 고딕</vt:lpstr>
      <vt:lpstr>Arial</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Nitesh Kesharwani</cp:lastModifiedBy>
  <cp:revision>128</cp:revision>
  <dcterms:created xsi:type="dcterms:W3CDTF">2018-04-24T17:14:44Z</dcterms:created>
  <dcterms:modified xsi:type="dcterms:W3CDTF">2021-11-26T07:41:41Z</dcterms:modified>
</cp:coreProperties>
</file>

<file path=docProps/thumbnail.jpeg>
</file>